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6"/>
  </p:notesMasterIdLst>
  <p:sldIdLst>
    <p:sldId id="523" r:id="rId2"/>
    <p:sldId id="737" r:id="rId3"/>
    <p:sldId id="735" r:id="rId4"/>
    <p:sldId id="714" r:id="rId5"/>
    <p:sldId id="760" r:id="rId6"/>
    <p:sldId id="726" r:id="rId7"/>
    <p:sldId id="761" r:id="rId8"/>
    <p:sldId id="758" r:id="rId9"/>
    <p:sldId id="762" r:id="rId10"/>
    <p:sldId id="763" r:id="rId11"/>
    <p:sldId id="754" r:id="rId12"/>
    <p:sldId id="755" r:id="rId13"/>
    <p:sldId id="764" r:id="rId14"/>
    <p:sldId id="702" r:id="rId15"/>
  </p:sldIdLst>
  <p:sldSz cx="9144000" cy="6858000" type="screen4x3"/>
  <p:notesSz cx="6735763" cy="98694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FF00"/>
    <a:srgbClr val="008000"/>
    <a:srgbClr val="FF3300"/>
    <a:srgbClr val="800000"/>
    <a:srgbClr val="FFFF00"/>
    <a:srgbClr val="00FFFF"/>
    <a:srgbClr val="C0C0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1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243BF-AB2D-49DA-94BE-7014B51C858D}" type="datetimeFigureOut">
              <a:rPr kumimoji="1" lang="ja-JP" altLang="en-US" smtClean="0"/>
              <a:pPr/>
              <a:t>2024/6/12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8008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374301"/>
            <a:ext cx="2918831" cy="493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4" y="9374301"/>
            <a:ext cx="2918831" cy="493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957D2-4131-42E4-924D-0ED8DDBFBA4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542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0:24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957D2-4131-42E4-924D-0ED8DDBFBA4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278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0:32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957D2-4131-42E4-924D-0ED8DDBFBA4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601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1:07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957D2-4131-42E4-924D-0ED8DDBFBA4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426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0:46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957D2-4131-42E4-924D-0ED8DDBFBA4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19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46FEF-2914-44E3-B4D9-11DE3FAD779A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985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0:36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957D2-4131-42E4-924D-0ED8DDBFBA4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627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7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0:52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50862-01BE-45BA-84D1-FAE306E7055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13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0:48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957D2-4131-42E4-924D-0ED8DDBFBA4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344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0:41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957D2-4131-42E4-924D-0ED8DDBFBA4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433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0:33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957D2-4131-42E4-924D-0ED8DDBFBA4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705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1:03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957D2-4131-42E4-924D-0ED8DDBFBA4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666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1:23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957D2-4131-42E4-924D-0ED8DDBFBA4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317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1:10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957D2-4131-42E4-924D-0ED8DDBFBA4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70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223" y="2484428"/>
            <a:ext cx="1944217" cy="1944217"/>
          </a:xfrm>
          <a:prstGeom prst="rect">
            <a:avLst/>
          </a:prstGeom>
        </p:spPr>
      </p:pic>
      <p:sp>
        <p:nvSpPr>
          <p:cNvPr id="6" name="Freeform 13"/>
          <p:cNvSpPr>
            <a:spLocks/>
          </p:cNvSpPr>
          <p:nvPr/>
        </p:nvSpPr>
        <p:spPr bwMode="auto">
          <a:xfrm>
            <a:off x="6763901" y="6637338"/>
            <a:ext cx="146050" cy="127000"/>
          </a:xfrm>
          <a:custGeom>
            <a:avLst/>
            <a:gdLst/>
            <a:ahLst/>
            <a:cxnLst>
              <a:cxn ang="0">
                <a:pos x="176" y="400"/>
              </a:cxn>
              <a:cxn ang="0">
                <a:pos x="310" y="244"/>
              </a:cxn>
              <a:cxn ang="0">
                <a:pos x="0" y="244"/>
              </a:cxn>
              <a:cxn ang="0">
                <a:pos x="0" y="154"/>
              </a:cxn>
              <a:cxn ang="0">
                <a:pos x="310" y="154"/>
              </a:cxn>
              <a:cxn ang="0">
                <a:pos x="176" y="0"/>
              </a:cxn>
              <a:cxn ang="0">
                <a:pos x="284" y="0"/>
              </a:cxn>
              <a:cxn ang="0">
                <a:pos x="458" y="200"/>
              </a:cxn>
              <a:cxn ang="0">
                <a:pos x="284" y="400"/>
              </a:cxn>
              <a:cxn ang="0">
                <a:pos x="176" y="400"/>
              </a:cxn>
            </a:cxnLst>
            <a:rect l="0" t="0" r="r" b="b"/>
            <a:pathLst>
              <a:path w="458" h="400">
                <a:moveTo>
                  <a:pt x="176" y="400"/>
                </a:moveTo>
                <a:lnTo>
                  <a:pt x="310" y="244"/>
                </a:lnTo>
                <a:lnTo>
                  <a:pt x="0" y="244"/>
                </a:lnTo>
                <a:lnTo>
                  <a:pt x="0" y="154"/>
                </a:lnTo>
                <a:lnTo>
                  <a:pt x="310" y="154"/>
                </a:lnTo>
                <a:lnTo>
                  <a:pt x="176" y="0"/>
                </a:lnTo>
                <a:lnTo>
                  <a:pt x="284" y="0"/>
                </a:lnTo>
                <a:lnTo>
                  <a:pt x="458" y="200"/>
                </a:lnTo>
                <a:lnTo>
                  <a:pt x="284" y="400"/>
                </a:lnTo>
                <a:lnTo>
                  <a:pt x="176" y="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70264" y="6572250"/>
            <a:ext cx="2310248" cy="246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solidFill>
                  <a:schemeClr val="tx1"/>
                </a:solidFill>
                <a:latin typeface="+mn-lt"/>
                <a:ea typeface="+mn-ea"/>
              </a:rPr>
              <a:t>http://ime.info.hiroshima-cu.ac.jp/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357430" y="6326188"/>
            <a:ext cx="2751074" cy="246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tx1"/>
                </a:solidFill>
                <a:latin typeface="+mn-lt"/>
                <a:ea typeface="+mn-ea"/>
              </a:rPr>
              <a:t>IMECG Laboratory, Hiroshima City University</a:t>
            </a:r>
          </a:p>
        </p:txBody>
      </p:sp>
      <p:sp>
        <p:nvSpPr>
          <p:cNvPr id="48026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714348" y="1071546"/>
            <a:ext cx="7715304" cy="1428760"/>
          </a:xfrm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48026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14432" y="4352934"/>
            <a:ext cx="6515135" cy="171927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サブタイトルの書式設定</a:t>
            </a:r>
            <a:endParaRPr lang="ja-JP" alt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77013"/>
            <a:ext cx="4210050" cy="280987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01B213A-E006-46F4-BD39-17399AE16CED}" type="datetimeFigureOut">
              <a:rPr lang="ja-JP" altLang="en-US" smtClean="0"/>
              <a:pPr>
                <a:defRPr/>
              </a:pPr>
              <a:t>2024/6/12</a:t>
            </a:fld>
            <a:endParaRPr lang="ja-JP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286500"/>
            <a:ext cx="4210050" cy="2857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14813" y="6572250"/>
            <a:ext cx="723900" cy="285750"/>
          </a:xfrm>
        </p:spPr>
        <p:txBody>
          <a:bodyPr/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BB7DA4-AC5E-43D3-B942-28C0CC73DDD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>
            <a:off x="0" y="2636912"/>
            <a:ext cx="9144000" cy="72008"/>
            <a:chOff x="0" y="3140968"/>
            <a:chExt cx="9144000" cy="72008"/>
          </a:xfrm>
        </p:grpSpPr>
        <p:cxnSp>
          <p:nvCxnSpPr>
            <p:cNvPr id="13" name="直線コネクタ 12"/>
            <p:cNvCxnSpPr/>
            <p:nvPr userDrawn="1"/>
          </p:nvCxnSpPr>
          <p:spPr bwMode="auto">
            <a:xfrm>
              <a:off x="0" y="3140968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直線コネクタ 19"/>
            <p:cNvCxnSpPr/>
            <p:nvPr userDrawn="1"/>
          </p:nvCxnSpPr>
          <p:spPr bwMode="auto">
            <a:xfrm>
              <a:off x="0" y="3177251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線コネクタ 20"/>
            <p:cNvCxnSpPr/>
            <p:nvPr userDrawn="1"/>
          </p:nvCxnSpPr>
          <p:spPr bwMode="auto">
            <a:xfrm>
              <a:off x="0" y="3212976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グループ化 22"/>
          <p:cNvGrpSpPr/>
          <p:nvPr userDrawn="1"/>
        </p:nvGrpSpPr>
        <p:grpSpPr>
          <a:xfrm>
            <a:off x="0" y="836712"/>
            <a:ext cx="9144000" cy="72008"/>
            <a:chOff x="0" y="3140968"/>
            <a:chExt cx="9144000" cy="72008"/>
          </a:xfrm>
        </p:grpSpPr>
        <p:cxnSp>
          <p:nvCxnSpPr>
            <p:cNvPr id="24" name="直線コネクタ 23"/>
            <p:cNvCxnSpPr/>
            <p:nvPr userDrawn="1"/>
          </p:nvCxnSpPr>
          <p:spPr bwMode="auto">
            <a:xfrm>
              <a:off x="0" y="3140968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直線コネクタ 24"/>
            <p:cNvCxnSpPr/>
            <p:nvPr userDrawn="1"/>
          </p:nvCxnSpPr>
          <p:spPr bwMode="auto">
            <a:xfrm>
              <a:off x="0" y="3177251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直線コネクタ 25"/>
            <p:cNvCxnSpPr/>
            <p:nvPr userDrawn="1"/>
          </p:nvCxnSpPr>
          <p:spPr bwMode="auto">
            <a:xfrm>
              <a:off x="0" y="3212976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グループ化 26"/>
          <p:cNvGrpSpPr/>
          <p:nvPr userDrawn="1"/>
        </p:nvGrpSpPr>
        <p:grpSpPr>
          <a:xfrm>
            <a:off x="0" y="6237312"/>
            <a:ext cx="9144000" cy="72008"/>
            <a:chOff x="0" y="3140968"/>
            <a:chExt cx="9144000" cy="72008"/>
          </a:xfrm>
        </p:grpSpPr>
        <p:cxnSp>
          <p:nvCxnSpPr>
            <p:cNvPr id="28" name="直線コネクタ 27"/>
            <p:cNvCxnSpPr/>
            <p:nvPr userDrawn="1"/>
          </p:nvCxnSpPr>
          <p:spPr bwMode="auto">
            <a:xfrm>
              <a:off x="0" y="3140968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直線コネクタ 28"/>
            <p:cNvCxnSpPr/>
            <p:nvPr userDrawn="1"/>
          </p:nvCxnSpPr>
          <p:spPr bwMode="auto">
            <a:xfrm>
              <a:off x="0" y="3177251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直線コネクタ 29"/>
            <p:cNvCxnSpPr/>
            <p:nvPr userDrawn="1"/>
          </p:nvCxnSpPr>
          <p:spPr bwMode="auto">
            <a:xfrm>
              <a:off x="0" y="3212976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19088" y="1347788"/>
            <a:ext cx="8505825" cy="47958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A18D5-5950-477B-9560-A82F3E33212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799B0-F7AD-4EF4-9F8E-45E3B29D27B0}" type="datetimeFigureOut">
              <a:rPr lang="ja-JP" altLang="en-US" smtClean="0"/>
              <a:pPr>
                <a:defRPr/>
              </a:pPr>
              <a:t>2024/6/12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77038" y="277813"/>
            <a:ext cx="2205037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61925" y="277813"/>
            <a:ext cx="646271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BC009-7113-40F1-AF03-6F0E73645A7D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6FEC6-7BEE-4E7A-9323-3ADB2892F2D3}" type="datetimeFigureOut">
              <a:rPr lang="ja-JP" altLang="en-US" smtClean="0"/>
              <a:pPr>
                <a:defRPr/>
              </a:pPr>
              <a:t>2024/6/12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0" name="テキスト プレースホルダ 9"/>
          <p:cNvSpPr>
            <a:spLocks noGrp="1"/>
          </p:cNvSpPr>
          <p:nvPr>
            <p:ph type="body" sz="quarter" idx="13"/>
          </p:nvPr>
        </p:nvSpPr>
        <p:spPr>
          <a:xfrm>
            <a:off x="251520" y="548680"/>
            <a:ext cx="8640960" cy="475252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7A8F6-EF20-48FE-AA57-62A576C75CC1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7A440-694A-427D-9D72-5FC952363F1B}" type="datetimeFigureOut">
              <a:rPr lang="ja-JP" altLang="en-US" smtClean="0"/>
              <a:pPr>
                <a:defRPr/>
              </a:pPr>
              <a:t>2024/6/12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DEEDF-45C2-40DF-A8E8-DF91742398B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ED4C2-658A-4740-863C-A0AD793C40DF}" type="datetimeFigureOut">
              <a:rPr lang="ja-JP" altLang="en-US" smtClean="0"/>
              <a:pPr>
                <a:defRPr/>
              </a:pPr>
              <a:t>2024/6/12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1313" y="530770"/>
            <a:ext cx="4154487" cy="47704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530770"/>
            <a:ext cx="4154488" cy="47704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49DEC-5CE3-45CD-8452-6D125966B4D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50B0-A0EA-44A7-BBB7-A21B8F6C68F4}" type="datetimeFigureOut">
              <a:rPr lang="ja-JP" altLang="en-US" smtClean="0"/>
              <a:pPr>
                <a:defRPr/>
              </a:pPr>
              <a:t>2024/6/12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CA805-6877-43F6-8E5A-81838EB3502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89AA3-059B-4219-9BCE-A747B3373ADD}" type="datetimeFigureOut">
              <a:rPr lang="ja-JP" altLang="en-US" smtClean="0"/>
              <a:pPr>
                <a:defRPr/>
              </a:pPr>
              <a:t>2024/6/12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5632F-AB8A-46D7-9DDC-BA5C937ECD01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1DC9E-484F-4509-B189-33A1D1C80B96}" type="datetimeFigureOut">
              <a:rPr lang="ja-JP" altLang="en-US" smtClean="0"/>
              <a:pPr>
                <a:defRPr/>
              </a:pPr>
              <a:t>2024/6/12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2DA5-7F05-47B6-A6A2-878CB9D2CC4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D101C-9CB7-4FA0-A8E5-522E8879543B}" type="datetimeFigureOut">
              <a:rPr lang="ja-JP" altLang="en-US" smtClean="0"/>
              <a:pPr>
                <a:defRPr/>
              </a:pPr>
              <a:t>2024/6/12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03B95-04A9-456A-9020-D60B651AEEF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8F80E-7D5C-47BA-9919-FE3CC83BAA44}" type="datetimeFigureOut">
              <a:rPr lang="ja-JP" altLang="en-US" smtClean="0"/>
              <a:pPr>
                <a:defRPr/>
              </a:pPr>
              <a:t>2024/6/12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D4405-D244-49D9-A721-2DCBBF0406E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4E2F6-69E5-4670-816C-93C9FBCB3DDC}" type="datetimeFigureOut">
              <a:rPr lang="ja-JP" altLang="en-US" smtClean="0"/>
              <a:pPr>
                <a:defRPr/>
              </a:pPr>
              <a:t>2024/6/12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/>
          <p:cNvGrpSpPr/>
          <p:nvPr userDrawn="1"/>
        </p:nvGrpSpPr>
        <p:grpSpPr>
          <a:xfrm>
            <a:off x="0" y="404664"/>
            <a:ext cx="9144000" cy="72008"/>
            <a:chOff x="0" y="3140968"/>
            <a:chExt cx="9144000" cy="72008"/>
          </a:xfrm>
        </p:grpSpPr>
        <p:cxnSp>
          <p:nvCxnSpPr>
            <p:cNvPr id="28" name="直線コネクタ 27"/>
            <p:cNvCxnSpPr/>
            <p:nvPr userDrawn="1"/>
          </p:nvCxnSpPr>
          <p:spPr bwMode="auto">
            <a:xfrm>
              <a:off x="0" y="3140968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直線コネクタ 28"/>
            <p:cNvCxnSpPr/>
            <p:nvPr userDrawn="1"/>
          </p:nvCxnSpPr>
          <p:spPr bwMode="auto">
            <a:xfrm>
              <a:off x="0" y="3177251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直線コネクタ 29"/>
            <p:cNvCxnSpPr/>
            <p:nvPr userDrawn="1"/>
          </p:nvCxnSpPr>
          <p:spPr bwMode="auto">
            <a:xfrm>
              <a:off x="0" y="3212976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9241" name="Freeform 9"/>
          <p:cNvSpPr>
            <a:spLocks/>
          </p:cNvSpPr>
          <p:nvPr/>
        </p:nvSpPr>
        <p:spPr bwMode="auto">
          <a:xfrm>
            <a:off x="6110456" y="62912"/>
            <a:ext cx="146050" cy="127000"/>
          </a:xfrm>
          <a:custGeom>
            <a:avLst/>
            <a:gdLst/>
            <a:ahLst/>
            <a:cxnLst>
              <a:cxn ang="0">
                <a:pos x="176" y="400"/>
              </a:cxn>
              <a:cxn ang="0">
                <a:pos x="310" y="244"/>
              </a:cxn>
              <a:cxn ang="0">
                <a:pos x="0" y="244"/>
              </a:cxn>
              <a:cxn ang="0">
                <a:pos x="0" y="154"/>
              </a:cxn>
              <a:cxn ang="0">
                <a:pos x="310" y="154"/>
              </a:cxn>
              <a:cxn ang="0">
                <a:pos x="176" y="0"/>
              </a:cxn>
              <a:cxn ang="0">
                <a:pos x="284" y="0"/>
              </a:cxn>
              <a:cxn ang="0">
                <a:pos x="458" y="200"/>
              </a:cxn>
              <a:cxn ang="0">
                <a:pos x="284" y="400"/>
              </a:cxn>
              <a:cxn ang="0">
                <a:pos x="176" y="400"/>
              </a:cxn>
            </a:cxnLst>
            <a:rect l="0" t="0" r="r" b="b"/>
            <a:pathLst>
              <a:path w="458" h="400">
                <a:moveTo>
                  <a:pt x="176" y="400"/>
                </a:moveTo>
                <a:lnTo>
                  <a:pt x="310" y="244"/>
                </a:lnTo>
                <a:lnTo>
                  <a:pt x="0" y="244"/>
                </a:lnTo>
                <a:lnTo>
                  <a:pt x="0" y="154"/>
                </a:lnTo>
                <a:lnTo>
                  <a:pt x="310" y="154"/>
                </a:lnTo>
                <a:lnTo>
                  <a:pt x="176" y="0"/>
                </a:lnTo>
                <a:lnTo>
                  <a:pt x="284" y="0"/>
                </a:lnTo>
                <a:lnTo>
                  <a:pt x="458" y="200"/>
                </a:lnTo>
                <a:lnTo>
                  <a:pt x="284" y="400"/>
                </a:lnTo>
                <a:lnTo>
                  <a:pt x="176" y="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479242" name="Text Box 10"/>
          <p:cNvSpPr txBox="1">
            <a:spLocks noChangeArrowheads="1"/>
          </p:cNvSpPr>
          <p:nvPr/>
        </p:nvSpPr>
        <p:spPr bwMode="auto">
          <a:xfrm>
            <a:off x="6012160" y="182611"/>
            <a:ext cx="2520280" cy="246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solidFill>
                  <a:schemeClr val="tx1"/>
                </a:solidFill>
                <a:latin typeface="+mn-lt"/>
                <a:ea typeface="+mn-ea"/>
              </a:rPr>
              <a:t>http://ime.info.hiroshima-cu.ac.jp/</a:t>
            </a:r>
          </a:p>
        </p:txBody>
      </p:sp>
      <p:sp>
        <p:nvSpPr>
          <p:cNvPr id="47924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48"/>
            <a:ext cx="39290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7924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71938" y="99488"/>
            <a:ext cx="1000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576F30B-F367-4DFC-95FE-32BA78DC264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479247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214361"/>
            <a:ext cx="39290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4350F4-C3B1-46D8-8B6E-9DA37E672316}" type="datetimeFigureOut">
              <a:rPr lang="ja-JP" altLang="en-US" smtClean="0"/>
              <a:pPr>
                <a:defRPr/>
              </a:pPr>
              <a:t>2024/6/12</a:t>
            </a:fld>
            <a:endParaRPr lang="ja-JP" altLang="en-US"/>
          </a:p>
        </p:txBody>
      </p:sp>
      <p:sp>
        <p:nvSpPr>
          <p:cNvPr id="479243" name="Text Box 11"/>
          <p:cNvSpPr txBox="1">
            <a:spLocks noChangeArrowheads="1"/>
          </p:cNvSpPr>
          <p:nvPr/>
        </p:nvSpPr>
        <p:spPr bwMode="auto">
          <a:xfrm>
            <a:off x="6399030" y="48"/>
            <a:ext cx="2349434" cy="246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tx1"/>
                </a:solidFill>
                <a:latin typeface="+mn-lt"/>
                <a:ea typeface="+mn-ea"/>
              </a:rPr>
              <a:t>IMECG Lab, Hiroshima City University</a:t>
            </a:r>
          </a:p>
        </p:txBody>
      </p:sp>
      <p:sp>
        <p:nvSpPr>
          <p:cNvPr id="1036" name="テキスト プレースホルダ 13"/>
          <p:cNvSpPr>
            <a:spLocks noGrp="1"/>
          </p:cNvSpPr>
          <p:nvPr>
            <p:ph type="body" idx="1"/>
          </p:nvPr>
        </p:nvSpPr>
        <p:spPr bwMode="auto">
          <a:xfrm>
            <a:off x="251520" y="548680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6290288" y="62912"/>
            <a:ext cx="146050" cy="127000"/>
          </a:xfrm>
          <a:custGeom>
            <a:avLst/>
            <a:gdLst/>
            <a:ahLst/>
            <a:cxnLst>
              <a:cxn ang="0">
                <a:pos x="176" y="400"/>
              </a:cxn>
              <a:cxn ang="0">
                <a:pos x="310" y="244"/>
              </a:cxn>
              <a:cxn ang="0">
                <a:pos x="0" y="244"/>
              </a:cxn>
              <a:cxn ang="0">
                <a:pos x="0" y="154"/>
              </a:cxn>
              <a:cxn ang="0">
                <a:pos x="310" y="154"/>
              </a:cxn>
              <a:cxn ang="0">
                <a:pos x="176" y="0"/>
              </a:cxn>
              <a:cxn ang="0">
                <a:pos x="284" y="0"/>
              </a:cxn>
              <a:cxn ang="0">
                <a:pos x="458" y="200"/>
              </a:cxn>
              <a:cxn ang="0">
                <a:pos x="284" y="400"/>
              </a:cxn>
              <a:cxn ang="0">
                <a:pos x="176" y="400"/>
              </a:cxn>
            </a:cxnLst>
            <a:rect l="0" t="0" r="r" b="b"/>
            <a:pathLst>
              <a:path w="458" h="400">
                <a:moveTo>
                  <a:pt x="176" y="400"/>
                </a:moveTo>
                <a:lnTo>
                  <a:pt x="310" y="244"/>
                </a:lnTo>
                <a:lnTo>
                  <a:pt x="0" y="244"/>
                </a:lnTo>
                <a:lnTo>
                  <a:pt x="0" y="154"/>
                </a:lnTo>
                <a:lnTo>
                  <a:pt x="310" y="154"/>
                </a:lnTo>
                <a:lnTo>
                  <a:pt x="176" y="0"/>
                </a:lnTo>
                <a:lnTo>
                  <a:pt x="284" y="0"/>
                </a:lnTo>
                <a:lnTo>
                  <a:pt x="458" y="200"/>
                </a:lnTo>
                <a:lnTo>
                  <a:pt x="284" y="400"/>
                </a:lnTo>
                <a:lnTo>
                  <a:pt x="176" y="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0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5517232"/>
            <a:ext cx="864096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8745710" y="-43"/>
            <a:ext cx="395536" cy="402922"/>
            <a:chOff x="9621838" y="2052638"/>
            <a:chExt cx="1530351" cy="1558926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10553701" y="2052638"/>
              <a:ext cx="447675" cy="1004888"/>
            </a:xfrm>
            <a:custGeom>
              <a:avLst/>
              <a:gdLst>
                <a:gd name="T0" fmla="*/ 4 w 119"/>
                <a:gd name="T1" fmla="*/ 219 h 267"/>
                <a:gd name="T2" fmla="*/ 4 w 119"/>
                <a:gd name="T3" fmla="*/ 178 h 267"/>
                <a:gd name="T4" fmla="*/ 24 w 119"/>
                <a:gd name="T5" fmla="*/ 15 h 267"/>
                <a:gd name="T6" fmla="*/ 80 w 119"/>
                <a:gd name="T7" fmla="*/ 0 h 267"/>
                <a:gd name="T8" fmla="*/ 16 w 119"/>
                <a:gd name="T9" fmla="*/ 183 h 267"/>
                <a:gd name="T10" fmla="*/ 11 w 119"/>
                <a:gd name="T11" fmla="*/ 215 h 267"/>
                <a:gd name="T12" fmla="*/ 41 w 119"/>
                <a:gd name="T13" fmla="*/ 228 h 267"/>
                <a:gd name="T14" fmla="*/ 119 w 119"/>
                <a:gd name="T15" fmla="*/ 245 h 267"/>
                <a:gd name="T16" fmla="*/ 97 w 119"/>
                <a:gd name="T17" fmla="*/ 267 h 267"/>
                <a:gd name="T18" fmla="*/ 39 w 119"/>
                <a:gd name="T19" fmla="*/ 241 h 267"/>
                <a:gd name="T20" fmla="*/ 4 w 119"/>
                <a:gd name="T21" fmla="*/ 21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267">
                  <a:moveTo>
                    <a:pt x="4" y="219"/>
                  </a:moveTo>
                  <a:cubicBezTo>
                    <a:pt x="0" y="212"/>
                    <a:pt x="1" y="204"/>
                    <a:pt x="4" y="178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16" y="183"/>
                  </a:cubicBezTo>
                  <a:cubicBezTo>
                    <a:pt x="9" y="203"/>
                    <a:pt x="9" y="210"/>
                    <a:pt x="11" y="215"/>
                  </a:cubicBezTo>
                  <a:cubicBezTo>
                    <a:pt x="14" y="219"/>
                    <a:pt x="20" y="223"/>
                    <a:pt x="41" y="228"/>
                  </a:cubicBezTo>
                  <a:cubicBezTo>
                    <a:pt x="119" y="245"/>
                    <a:pt x="119" y="245"/>
                    <a:pt x="119" y="245"/>
                  </a:cubicBezTo>
                  <a:cubicBezTo>
                    <a:pt x="97" y="267"/>
                    <a:pt x="97" y="267"/>
                    <a:pt x="97" y="267"/>
                  </a:cubicBezTo>
                  <a:cubicBezTo>
                    <a:pt x="97" y="267"/>
                    <a:pt x="97" y="267"/>
                    <a:pt x="39" y="241"/>
                  </a:cubicBezTo>
                  <a:cubicBezTo>
                    <a:pt x="16" y="230"/>
                    <a:pt x="8" y="227"/>
                    <a:pt x="4" y="219"/>
                  </a:cubicBezTo>
                  <a:close/>
                </a:path>
              </a:pathLst>
            </a:custGeom>
            <a:solidFill>
              <a:srgbClr val="D4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10191751" y="2952751"/>
              <a:ext cx="960438" cy="658813"/>
            </a:xfrm>
            <a:custGeom>
              <a:avLst/>
              <a:gdLst>
                <a:gd name="T0" fmla="*/ 88 w 255"/>
                <a:gd name="T1" fmla="*/ 0 h 175"/>
                <a:gd name="T2" fmla="*/ 124 w 255"/>
                <a:gd name="T3" fmla="*/ 21 h 175"/>
                <a:gd name="T4" fmla="*/ 255 w 255"/>
                <a:gd name="T5" fmla="*/ 119 h 175"/>
                <a:gd name="T6" fmla="*/ 240 w 255"/>
                <a:gd name="T7" fmla="*/ 175 h 175"/>
                <a:gd name="T8" fmla="*/ 113 w 255"/>
                <a:gd name="T9" fmla="*/ 29 h 175"/>
                <a:gd name="T10" fmla="*/ 88 w 255"/>
                <a:gd name="T11" fmla="*/ 9 h 175"/>
                <a:gd name="T12" fmla="*/ 62 w 255"/>
                <a:gd name="T13" fmla="*/ 28 h 175"/>
                <a:gd name="T14" fmla="*/ 8 w 255"/>
                <a:gd name="T15" fmla="*/ 86 h 175"/>
                <a:gd name="T16" fmla="*/ 0 w 255"/>
                <a:gd name="T17" fmla="*/ 57 h 175"/>
                <a:gd name="T18" fmla="*/ 52 w 255"/>
                <a:gd name="T19" fmla="*/ 20 h 175"/>
                <a:gd name="T20" fmla="*/ 88 w 255"/>
                <a:gd name="T2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5" h="175">
                  <a:moveTo>
                    <a:pt x="88" y="0"/>
                  </a:moveTo>
                  <a:cubicBezTo>
                    <a:pt x="96" y="0"/>
                    <a:pt x="103" y="5"/>
                    <a:pt x="124" y="21"/>
                  </a:cubicBezTo>
                  <a:cubicBezTo>
                    <a:pt x="255" y="119"/>
                    <a:pt x="255" y="119"/>
                    <a:pt x="255" y="119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40" y="175"/>
                    <a:pt x="240" y="175"/>
                    <a:pt x="113" y="29"/>
                  </a:cubicBezTo>
                  <a:cubicBezTo>
                    <a:pt x="99" y="12"/>
                    <a:pt x="94" y="9"/>
                    <a:pt x="88" y="9"/>
                  </a:cubicBezTo>
                  <a:cubicBezTo>
                    <a:pt x="83" y="9"/>
                    <a:pt x="77" y="12"/>
                    <a:pt x="62" y="28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52" y="20"/>
                  </a:cubicBezTo>
                  <a:cubicBezTo>
                    <a:pt x="73" y="5"/>
                    <a:pt x="80" y="0"/>
                    <a:pt x="88" y="0"/>
                  </a:cubicBezTo>
                  <a:close/>
                </a:path>
              </a:pathLst>
            </a:custGeom>
            <a:solidFill>
              <a:srgbClr val="58A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9621838" y="2451101"/>
              <a:ext cx="874713" cy="746125"/>
            </a:xfrm>
            <a:custGeom>
              <a:avLst/>
              <a:gdLst>
                <a:gd name="T0" fmla="*/ 228 w 232"/>
                <a:gd name="T1" fmla="*/ 113 h 198"/>
                <a:gd name="T2" fmla="*/ 192 w 232"/>
                <a:gd name="T3" fmla="*/ 133 h 198"/>
                <a:gd name="T4" fmla="*/ 41 w 232"/>
                <a:gd name="T5" fmla="*/ 198 h 198"/>
                <a:gd name="T6" fmla="*/ 0 w 232"/>
                <a:gd name="T7" fmla="*/ 157 h 198"/>
                <a:gd name="T8" fmla="*/ 191 w 232"/>
                <a:gd name="T9" fmla="*/ 120 h 198"/>
                <a:gd name="T10" fmla="*/ 220 w 232"/>
                <a:gd name="T11" fmla="*/ 109 h 198"/>
                <a:gd name="T12" fmla="*/ 217 w 232"/>
                <a:gd name="T13" fmla="*/ 77 h 198"/>
                <a:gd name="T14" fmla="*/ 193 w 232"/>
                <a:gd name="T15" fmla="*/ 0 h 198"/>
                <a:gd name="T16" fmla="*/ 223 w 232"/>
                <a:gd name="T17" fmla="*/ 8 h 198"/>
                <a:gd name="T18" fmla="*/ 229 w 232"/>
                <a:gd name="T19" fmla="*/ 72 h 198"/>
                <a:gd name="T20" fmla="*/ 228 w 232"/>
                <a:gd name="T21" fmla="*/ 11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198">
                  <a:moveTo>
                    <a:pt x="228" y="113"/>
                  </a:moveTo>
                  <a:cubicBezTo>
                    <a:pt x="224" y="120"/>
                    <a:pt x="216" y="123"/>
                    <a:pt x="192" y="133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191" y="120"/>
                  </a:cubicBezTo>
                  <a:cubicBezTo>
                    <a:pt x="212" y="116"/>
                    <a:pt x="218" y="114"/>
                    <a:pt x="220" y="109"/>
                  </a:cubicBezTo>
                  <a:cubicBezTo>
                    <a:pt x="223" y="104"/>
                    <a:pt x="223" y="97"/>
                    <a:pt x="217" y="77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3" y="8"/>
                    <a:pt x="223" y="8"/>
                    <a:pt x="229" y="72"/>
                  </a:cubicBezTo>
                  <a:cubicBezTo>
                    <a:pt x="231" y="97"/>
                    <a:pt x="232" y="106"/>
                    <a:pt x="228" y="113"/>
                  </a:cubicBezTo>
                  <a:close/>
                </a:path>
              </a:pathLst>
            </a:custGeom>
            <a:solidFill>
              <a:srgbClr val="53A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9" name="正方形/長方形 8"/>
          <p:cNvSpPr/>
          <p:nvPr userDrawn="1"/>
        </p:nvSpPr>
        <p:spPr bwMode="auto">
          <a:xfrm>
            <a:off x="251520" y="5517232"/>
            <a:ext cx="8640960" cy="1080120"/>
          </a:xfrm>
          <a:prstGeom prst="rect">
            <a:avLst/>
          </a:prstGeom>
          <a:noFill/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2" name="正方形/長方形 31"/>
          <p:cNvSpPr/>
          <p:nvPr userDrawn="1"/>
        </p:nvSpPr>
        <p:spPr bwMode="auto">
          <a:xfrm>
            <a:off x="216187" y="5480557"/>
            <a:ext cx="8712968" cy="1152128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3" name="正方形/長方形 32"/>
          <p:cNvSpPr/>
          <p:nvPr userDrawn="1"/>
        </p:nvSpPr>
        <p:spPr bwMode="auto">
          <a:xfrm>
            <a:off x="179512" y="5445224"/>
            <a:ext cx="8784976" cy="1224136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gif"/><Relationship Id="rId4" Type="http://schemas.openxmlformats.org/officeDocument/2006/relationships/image" Target="../media/image20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ja-JP" dirty="0"/>
              <a:t>Image Enhancement for Dichromats by Weighting the Color Difference Between Neighboring Pixels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kumimoji="1" lang="en-US" altLang="ja-JP" dirty="0"/>
              <a:t>Daisuke Miyazaki</a:t>
            </a:r>
          </a:p>
          <a:p>
            <a:r>
              <a:rPr lang="en-US" altLang="ja-JP" dirty="0" err="1"/>
              <a:t>Takuro</a:t>
            </a:r>
            <a:r>
              <a:rPr lang="en-US" altLang="ja-JP" dirty="0"/>
              <a:t> </a:t>
            </a:r>
            <a:r>
              <a:rPr lang="en-US" altLang="ja-JP" dirty="0" err="1"/>
              <a:t>Namiki</a:t>
            </a:r>
            <a:endParaRPr lang="en-US" altLang="ja-JP" dirty="0"/>
          </a:p>
          <a:p>
            <a:r>
              <a:rPr kumimoji="1" lang="en-US" altLang="ja-JP" dirty="0"/>
              <a:t>Hiroshima City University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491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167CB2-A1C6-4D36-8FAC-0E40BCAD2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Weight 3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1BF71A1-9491-46B7-B305-4ACA677949CF}"/>
              </a:ext>
            </a:extLst>
          </p:cNvPr>
          <p:cNvSpPr/>
          <p:nvPr/>
        </p:nvSpPr>
        <p:spPr>
          <a:xfrm>
            <a:off x="971600" y="548680"/>
            <a:ext cx="720080" cy="720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05677F-6AC9-48E0-961F-C8017DD730D5}"/>
              </a:ext>
            </a:extLst>
          </p:cNvPr>
          <p:cNvSpPr txBox="1"/>
          <p:nvPr/>
        </p:nvSpPr>
        <p:spPr>
          <a:xfrm>
            <a:off x="3980160" y="69269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34A19D92-C74B-49FC-AEA8-A20B1F0F7803}"/>
              </a:ext>
            </a:extLst>
          </p:cNvPr>
          <p:cNvCxnSpPr/>
          <p:nvPr/>
        </p:nvCxnSpPr>
        <p:spPr>
          <a:xfrm>
            <a:off x="4860032" y="908720"/>
            <a:ext cx="21602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3D648BFC-733C-46F7-9C44-2C8EAA715058}"/>
              </a:ext>
            </a:extLst>
          </p:cNvPr>
          <p:cNvSpPr/>
          <p:nvPr/>
        </p:nvSpPr>
        <p:spPr>
          <a:xfrm>
            <a:off x="1475656" y="1340768"/>
            <a:ext cx="427333" cy="166006"/>
          </a:xfrm>
          <a:custGeom>
            <a:avLst/>
            <a:gdLst>
              <a:gd name="connsiteX0" fmla="*/ 465600 w 465600"/>
              <a:gd name="connsiteY0" fmla="*/ 4595 h 10007"/>
              <a:gd name="connsiteX1" fmla="*/ 38267 w 465600"/>
              <a:gd name="connsiteY1" fmla="*/ 4595 h 10007"/>
              <a:gd name="connsiteX2" fmla="*/ 38267 w 465600"/>
              <a:gd name="connsiteY2" fmla="*/ 0 h 10007"/>
              <a:gd name="connsiteX0" fmla="*/ 457139 w 457139"/>
              <a:gd name="connsiteY0" fmla="*/ 119469 h 128318"/>
              <a:gd name="connsiteX1" fmla="*/ 29806 w 457139"/>
              <a:gd name="connsiteY1" fmla="*/ 119469 h 128318"/>
              <a:gd name="connsiteX2" fmla="*/ 52781 w 457139"/>
              <a:gd name="connsiteY2" fmla="*/ 0 h 128318"/>
              <a:gd name="connsiteX0" fmla="*/ 404358 w 404358"/>
              <a:gd name="connsiteY0" fmla="*/ 119469 h 119469"/>
              <a:gd name="connsiteX1" fmla="*/ 0 w 404358"/>
              <a:gd name="connsiteY1" fmla="*/ 0 h 119469"/>
              <a:gd name="connsiteX0" fmla="*/ 220559 w 220559"/>
              <a:gd name="connsiteY0" fmla="*/ 211369 h 211369"/>
              <a:gd name="connsiteX1" fmla="*/ 0 w 220559"/>
              <a:gd name="connsiteY1" fmla="*/ 0 h 211369"/>
              <a:gd name="connsiteX0" fmla="*/ 427333 w 427333"/>
              <a:gd name="connsiteY0" fmla="*/ 0 h 4595"/>
              <a:gd name="connsiteX1" fmla="*/ 0 w 427333"/>
              <a:gd name="connsiteY1" fmla="*/ 4595 h 4595"/>
              <a:gd name="connsiteX0" fmla="*/ 10000 w 10000"/>
              <a:gd name="connsiteY0" fmla="*/ 0 h 114479"/>
              <a:gd name="connsiteX1" fmla="*/ 0 w 10000"/>
              <a:gd name="connsiteY1" fmla="*/ 10000 h 114479"/>
              <a:gd name="connsiteX0" fmla="*/ 10000 w 10000"/>
              <a:gd name="connsiteY0" fmla="*/ 0 h 207992"/>
              <a:gd name="connsiteX1" fmla="*/ 0 w 10000"/>
              <a:gd name="connsiteY1" fmla="*/ 10000 h 207992"/>
              <a:gd name="connsiteX0" fmla="*/ 10000 w 10000"/>
              <a:gd name="connsiteY0" fmla="*/ 0 h 277557"/>
              <a:gd name="connsiteX1" fmla="*/ 0 w 10000"/>
              <a:gd name="connsiteY1" fmla="*/ 10000 h 277557"/>
              <a:gd name="connsiteX0" fmla="*/ 10000 w 10000"/>
              <a:gd name="connsiteY0" fmla="*/ 0 h 361277"/>
              <a:gd name="connsiteX1" fmla="*/ 0 w 10000"/>
              <a:gd name="connsiteY1" fmla="*/ 10000 h 36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361277">
                <a:moveTo>
                  <a:pt x="10000" y="0"/>
                </a:moveTo>
                <a:cubicBezTo>
                  <a:pt x="10000" y="493334"/>
                  <a:pt x="323" y="466665"/>
                  <a:pt x="0" y="100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2CE2E8C-B0E3-4FA6-8829-0E1301E72C30}"/>
                  </a:ext>
                </a:extLst>
              </p:cNvPr>
              <p:cNvSpPr txBox="1"/>
              <p:nvPr/>
            </p:nvSpPr>
            <p:spPr>
              <a:xfrm>
                <a:off x="2411760" y="2204864"/>
                <a:ext cx="6460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r>
                        <a:rPr lang="ja-JP" alt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ja-JP" altLang="en-US" sz="2400" b="1" i="1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2CE2E8C-B0E3-4FA6-8829-0E1301E72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204864"/>
                <a:ext cx="64601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BDDFB50-1A6B-463A-B9D3-14FFA9AD61A8}"/>
              </a:ext>
            </a:extLst>
          </p:cNvPr>
          <p:cNvSpPr txBox="1"/>
          <p:nvPr/>
        </p:nvSpPr>
        <p:spPr>
          <a:xfrm>
            <a:off x="1403648" y="148478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05380BE-4674-4EAF-AA47-256515019D49}"/>
              </a:ext>
            </a:extLst>
          </p:cNvPr>
          <p:cNvSpPr txBox="1"/>
          <p:nvPr/>
        </p:nvSpPr>
        <p:spPr>
          <a:xfrm>
            <a:off x="395536" y="1844824"/>
            <a:ext cx="2354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Color difference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of input image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1754DEC-0D9F-448D-95A0-EB4D99262A72}"/>
              </a:ext>
            </a:extLst>
          </p:cNvPr>
          <p:cNvSpPr txBox="1"/>
          <p:nvPr/>
        </p:nvSpPr>
        <p:spPr>
          <a:xfrm>
            <a:off x="971600" y="69269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D577954-1CEE-41C3-B16A-5CD5B76E8C18}"/>
              </a:ext>
            </a:extLst>
          </p:cNvPr>
          <p:cNvSpPr txBox="1"/>
          <p:nvPr/>
        </p:nvSpPr>
        <p:spPr>
          <a:xfrm>
            <a:off x="1835696" y="69269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B09D635-0126-4FF6-BC19-B45976C1C781}"/>
              </a:ext>
            </a:extLst>
          </p:cNvPr>
          <p:cNvSpPr txBox="1"/>
          <p:nvPr/>
        </p:nvSpPr>
        <p:spPr>
          <a:xfrm>
            <a:off x="5292080" y="692696"/>
            <a:ext cx="676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08DBBE9-CD70-4805-922B-27ADB96181C4}"/>
              </a:ext>
            </a:extLst>
          </p:cNvPr>
          <p:cNvSpPr txBox="1"/>
          <p:nvPr/>
        </p:nvSpPr>
        <p:spPr>
          <a:xfrm>
            <a:off x="3203848" y="69269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2A87BA18-B68C-4D51-8E24-8CC6326B4654}"/>
                  </a:ext>
                </a:extLst>
              </p:cNvPr>
              <p:cNvSpPr txBox="1"/>
              <p:nvPr/>
            </p:nvSpPr>
            <p:spPr>
              <a:xfrm>
                <a:off x="3419872" y="1268760"/>
                <a:ext cx="913840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ja-JP" alt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ja-JP" altLang="en-US" sz="2400" b="1" i="1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2A87BA18-B68C-4D51-8E24-8CC6326B4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268760"/>
                <a:ext cx="913840" cy="468205"/>
              </a:xfrm>
              <a:prstGeom prst="rect">
                <a:avLst/>
              </a:prstGeom>
              <a:blipFill>
                <a:blip r:embed="rId4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1015436-AF0E-4002-9B47-F0B82F7AF45E}"/>
                  </a:ext>
                </a:extLst>
              </p:cNvPr>
              <p:cNvSpPr txBox="1"/>
              <p:nvPr/>
            </p:nvSpPr>
            <p:spPr>
              <a:xfrm>
                <a:off x="5652120" y="1268760"/>
                <a:ext cx="620490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ja-JP" alt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ja-JP" altLang="en-US" sz="2400" b="1" i="1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1015436-AF0E-4002-9B47-F0B82F7AF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268760"/>
                <a:ext cx="620490" cy="468205"/>
              </a:xfrm>
              <a:prstGeom prst="rect">
                <a:avLst/>
              </a:prstGeom>
              <a:blipFill>
                <a:blip r:embed="rId5"/>
                <a:stretch>
                  <a:fillRect l="-980" b="-19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752A4B9-759B-47C3-9E01-6D5DFD60D5EF}"/>
              </a:ext>
            </a:extLst>
          </p:cNvPr>
          <p:cNvSpPr txBox="1"/>
          <p:nvPr/>
        </p:nvSpPr>
        <p:spPr>
          <a:xfrm>
            <a:off x="3707904" y="1700808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Iteration process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6F87092-9390-4E94-B1B2-DE67A315BA11}"/>
                  </a:ext>
                </a:extLst>
              </p:cNvPr>
              <p:cNvSpPr txBox="1"/>
              <p:nvPr/>
            </p:nvSpPr>
            <p:spPr>
              <a:xfrm>
                <a:off x="1851296" y="3140968"/>
                <a:ext cx="5385000" cy="7822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altLang="ja-JP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00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6F87092-9390-4E94-B1B2-DE67A315B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296" y="3140968"/>
                <a:ext cx="5385000" cy="782202"/>
              </a:xfrm>
              <a:prstGeom prst="rect">
                <a:avLst/>
              </a:prstGeom>
              <a:blipFill>
                <a:blip r:embed="rId6"/>
                <a:stretch>
                  <a:fillRect l="-22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BEF892A-181F-4CAA-AFA9-365063BE7182}"/>
                  </a:ext>
                </a:extLst>
              </p:cNvPr>
              <p:cNvSpPr txBox="1"/>
              <p:nvPr/>
            </p:nvSpPr>
            <p:spPr>
              <a:xfrm>
                <a:off x="467544" y="4149080"/>
                <a:ext cx="1015726" cy="376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BEF892A-181F-4CAA-AFA9-365063BE7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149080"/>
                <a:ext cx="1015726" cy="376578"/>
              </a:xfrm>
              <a:prstGeom prst="rect">
                <a:avLst/>
              </a:prstGeom>
              <a:blipFill>
                <a:blip r:embed="rId7"/>
                <a:stretch>
                  <a:fillRect l="-3012" t="-1639" r="-1807" b="-163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39E57FE-2CD1-4A3C-84FF-C8070E47C06A}"/>
              </a:ext>
            </a:extLst>
          </p:cNvPr>
          <p:cNvSpPr/>
          <p:nvPr/>
        </p:nvSpPr>
        <p:spPr>
          <a:xfrm>
            <a:off x="1691680" y="548680"/>
            <a:ext cx="720080" cy="720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6F1AF4D-AF17-4AD8-AD52-8CEE98A21618}"/>
              </a:ext>
            </a:extLst>
          </p:cNvPr>
          <p:cNvSpPr/>
          <p:nvPr/>
        </p:nvSpPr>
        <p:spPr>
          <a:xfrm>
            <a:off x="3131840" y="548680"/>
            <a:ext cx="720080" cy="720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E88C9A3-DD0E-493E-83ED-0573AE980BD1}"/>
              </a:ext>
            </a:extLst>
          </p:cNvPr>
          <p:cNvSpPr/>
          <p:nvPr/>
        </p:nvSpPr>
        <p:spPr>
          <a:xfrm>
            <a:off x="3851920" y="548680"/>
            <a:ext cx="720080" cy="720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E2E5E28-F498-4219-A7F4-28762F2972CE}"/>
              </a:ext>
            </a:extLst>
          </p:cNvPr>
          <p:cNvSpPr/>
          <p:nvPr/>
        </p:nvSpPr>
        <p:spPr>
          <a:xfrm>
            <a:off x="5292080" y="548680"/>
            <a:ext cx="720080" cy="720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C5E6B7F-7B26-42C9-BFAD-18F473151F77}"/>
              </a:ext>
            </a:extLst>
          </p:cNvPr>
          <p:cNvSpPr/>
          <p:nvPr/>
        </p:nvSpPr>
        <p:spPr>
          <a:xfrm>
            <a:off x="6012160" y="548680"/>
            <a:ext cx="720080" cy="720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316A25-3554-4E11-8660-3B89E6701136}"/>
              </a:ext>
            </a:extLst>
          </p:cNvPr>
          <p:cNvSpPr txBox="1"/>
          <p:nvPr/>
        </p:nvSpPr>
        <p:spPr>
          <a:xfrm>
            <a:off x="2273134" y="2636912"/>
            <a:ext cx="4459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Exaggerate the color difference</a:t>
            </a:r>
            <a:endParaRPr kumimoji="1" lang="ja-JP" altLang="en-US" sz="2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40A76E3-9714-42C3-8E01-9AFEC3E56E7B}"/>
              </a:ext>
            </a:extLst>
          </p:cNvPr>
          <p:cNvSpPr txBox="1"/>
          <p:nvPr/>
        </p:nvSpPr>
        <p:spPr>
          <a:xfrm>
            <a:off x="2843808" y="400506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Color difference of current iteration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29CC1DA-C0BC-41E2-83CD-08E4878770E9}"/>
              </a:ext>
            </a:extLst>
          </p:cNvPr>
          <p:cNvSpPr txBox="1"/>
          <p:nvPr/>
        </p:nvSpPr>
        <p:spPr>
          <a:xfrm>
            <a:off x="971600" y="5013176"/>
            <a:ext cx="310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User-defined parameter (1~)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91864BC-956B-47E7-806D-1F527F04CE96}"/>
              </a:ext>
            </a:extLst>
          </p:cNvPr>
          <p:cNvSpPr txBox="1"/>
          <p:nvPr/>
        </p:nvSpPr>
        <p:spPr>
          <a:xfrm>
            <a:off x="1907704" y="4437112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Iteration number</a:t>
            </a:r>
            <a:endParaRPr kumimoji="1" lang="ja-JP" altLang="en-US" dirty="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D1E4E491-553F-4EA0-9C42-FD5B916D8B6C}"/>
              </a:ext>
            </a:extLst>
          </p:cNvPr>
          <p:cNvCxnSpPr>
            <a:cxnSpLocks/>
          </p:cNvCxnSpPr>
          <p:nvPr/>
        </p:nvCxnSpPr>
        <p:spPr bwMode="auto">
          <a:xfrm>
            <a:off x="2843808" y="3933056"/>
            <a:ext cx="38164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4637E0DE-BC15-4D07-B59A-2D3DC0E3D3AE}"/>
              </a:ext>
            </a:extLst>
          </p:cNvPr>
          <p:cNvCxnSpPr>
            <a:cxnSpLocks/>
          </p:cNvCxnSpPr>
          <p:nvPr/>
        </p:nvCxnSpPr>
        <p:spPr bwMode="auto">
          <a:xfrm>
            <a:off x="1979712" y="3933056"/>
            <a:ext cx="7200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A227AF4B-13F9-4784-A285-62DE53ED6D69}"/>
              </a:ext>
            </a:extLst>
          </p:cNvPr>
          <p:cNvSpPr/>
          <p:nvPr/>
        </p:nvSpPr>
        <p:spPr bwMode="auto">
          <a:xfrm>
            <a:off x="251520" y="4077072"/>
            <a:ext cx="1440160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E47B3EA1-6617-488D-A7FE-D07A5E864EDF}"/>
              </a:ext>
            </a:extLst>
          </p:cNvPr>
          <p:cNvCxnSpPr>
            <a:cxnSpLocks/>
            <a:stCxn id="22" idx="1"/>
            <a:endCxn id="32" idx="3"/>
          </p:cNvCxnSpPr>
          <p:nvPr/>
        </p:nvCxnSpPr>
        <p:spPr bwMode="auto">
          <a:xfrm flipH="1" flipV="1">
            <a:off x="1483270" y="4337369"/>
            <a:ext cx="424434" cy="2844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3C748E60-3B4F-4750-B305-9AA3B157DE33}"/>
              </a:ext>
            </a:extLst>
          </p:cNvPr>
          <p:cNvCxnSpPr>
            <a:cxnSpLocks/>
            <a:stCxn id="21" idx="1"/>
          </p:cNvCxnSpPr>
          <p:nvPr/>
        </p:nvCxnSpPr>
        <p:spPr bwMode="auto">
          <a:xfrm flipH="1" flipV="1">
            <a:off x="611560" y="4509120"/>
            <a:ext cx="360040" cy="6887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84BB6F21-F812-40EB-9111-1D054F43AEE0}"/>
              </a:ext>
            </a:extLst>
          </p:cNvPr>
          <p:cNvCxnSpPr>
            <a:cxnSpLocks/>
            <a:stCxn id="47" idx="3"/>
          </p:cNvCxnSpPr>
          <p:nvPr/>
        </p:nvCxnSpPr>
        <p:spPr bwMode="auto">
          <a:xfrm flipV="1">
            <a:off x="1691680" y="3933056"/>
            <a:ext cx="720080" cy="3960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4AC6BCC6-907D-4C3D-AAD6-28B7201A045C}"/>
              </a:ext>
            </a:extLst>
          </p:cNvPr>
          <p:cNvCxnSpPr>
            <a:cxnSpLocks/>
          </p:cNvCxnSpPr>
          <p:nvPr/>
        </p:nvCxnSpPr>
        <p:spPr bwMode="auto">
          <a:xfrm>
            <a:off x="4572000" y="3933056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4F14E1D-FC29-4A03-9738-B6C904B6F379}"/>
              </a:ext>
            </a:extLst>
          </p:cNvPr>
          <p:cNvSpPr txBox="1"/>
          <p:nvPr/>
        </p:nvSpPr>
        <p:spPr>
          <a:xfrm>
            <a:off x="6132523" y="69269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3C40AEC8-6908-47AE-AB0F-CAE5044B7723}"/>
                  </a:ext>
                </a:extLst>
              </p:cNvPr>
              <p:cNvSpPr txBox="1"/>
              <p:nvPr/>
            </p:nvSpPr>
            <p:spPr>
              <a:xfrm>
                <a:off x="6804248" y="620688"/>
                <a:ext cx="11997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ja-JP" altLang="en-US" sz="2400" b="1" i="1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3C40AEC8-6908-47AE-AB0F-CAE5044B7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620688"/>
                <a:ext cx="1199752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B58ACD9-8B20-4F8C-A4D6-B7F5C1035DDE}"/>
              </a:ext>
            </a:extLst>
          </p:cNvPr>
          <p:cNvSpPr txBox="1"/>
          <p:nvPr/>
        </p:nvSpPr>
        <p:spPr>
          <a:xfrm>
            <a:off x="1907704" y="4725144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Maximum iteration number</a:t>
            </a:r>
            <a:endParaRPr kumimoji="1" lang="ja-JP" altLang="en-US" dirty="0"/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E7A3DDF-B4AB-40C8-84A4-E13BB3CF00DB}"/>
              </a:ext>
            </a:extLst>
          </p:cNvPr>
          <p:cNvCxnSpPr>
            <a:cxnSpLocks/>
            <a:stCxn id="43" idx="1"/>
          </p:cNvCxnSpPr>
          <p:nvPr/>
        </p:nvCxnSpPr>
        <p:spPr bwMode="auto">
          <a:xfrm flipH="1" flipV="1">
            <a:off x="1043608" y="4365104"/>
            <a:ext cx="864096" cy="5447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oval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89875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9BF22-518E-45BE-A712-1D3B9AD75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Result [Protanopia]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D4EFC70-1930-452D-BEA3-C09385791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400"/>
            <a:ext cx="2880320" cy="288032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6E3144A-C1D5-4660-871C-2A38DABC7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268400"/>
            <a:ext cx="2880680" cy="288068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156664B-B4DB-4D08-8353-1B01BE775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808" y="1268400"/>
            <a:ext cx="2880680" cy="288068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A7A0966-AE01-4F6F-B23E-C3D25FD5C30A}"/>
              </a:ext>
            </a:extLst>
          </p:cNvPr>
          <p:cNvSpPr txBox="1"/>
          <p:nvPr/>
        </p:nvSpPr>
        <p:spPr>
          <a:xfrm>
            <a:off x="3491880" y="4149080"/>
            <a:ext cx="212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Dichromat image</a:t>
            </a: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of input image</a:t>
            </a:r>
            <a:endParaRPr lang="ja-JP" alt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8B3CC0A-984A-4611-905B-128CE80C58D2}"/>
              </a:ext>
            </a:extLst>
          </p:cNvPr>
          <p:cNvSpPr txBox="1"/>
          <p:nvPr/>
        </p:nvSpPr>
        <p:spPr>
          <a:xfrm>
            <a:off x="6588224" y="4149080"/>
            <a:ext cx="2148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Dichromat image</a:t>
            </a: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of output image</a:t>
            </a:r>
            <a:endParaRPr lang="ja-JP" alt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8EFABA5-7A76-4D07-8EBB-59BE7D8373D4}"/>
              </a:ext>
            </a:extLst>
          </p:cNvPr>
          <p:cNvSpPr txBox="1"/>
          <p:nvPr/>
        </p:nvSpPr>
        <p:spPr>
          <a:xfrm>
            <a:off x="611560" y="4149080"/>
            <a:ext cx="2169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Trichromat image</a:t>
            </a: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of input image</a:t>
            </a:r>
            <a:endParaRPr lang="ja-JP" altLang="en-US" sz="2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53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022099-C281-498D-B3E0-A2FF4DAEE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 [Protanopia]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CB2F925-6E96-4DBB-913E-A9B28DDEB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76672"/>
            <a:ext cx="2880322" cy="216024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F4B7E1E-FFB8-4CC0-B202-328D928B1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2924944"/>
            <a:ext cx="2880320" cy="216024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C9ED20E-666C-4E40-9B25-3099801B8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476672"/>
            <a:ext cx="2880320" cy="2160240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FE02CD5-B1C1-43BB-BDC2-5402F6D1A975}"/>
              </a:ext>
            </a:extLst>
          </p:cNvPr>
          <p:cNvSpPr/>
          <p:nvPr/>
        </p:nvSpPr>
        <p:spPr bwMode="auto">
          <a:xfrm>
            <a:off x="2863904" y="1824728"/>
            <a:ext cx="360040" cy="36004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B6B6E5E-2EE8-4875-BDAE-C8A8D8B989EB}"/>
              </a:ext>
            </a:extLst>
          </p:cNvPr>
          <p:cNvSpPr/>
          <p:nvPr/>
        </p:nvSpPr>
        <p:spPr bwMode="auto">
          <a:xfrm>
            <a:off x="5888240" y="1824728"/>
            <a:ext cx="360040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明朝" pitchFamily="18" charset="-128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662A9DC7-9C19-4505-BEC5-27683A434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628800"/>
            <a:ext cx="1000125" cy="1000125"/>
          </a:xfrm>
          <a:prstGeom prst="rect">
            <a:avLst/>
          </a:prstGeom>
          <a:ln w="38100">
            <a:noFill/>
          </a:ln>
        </p:spPr>
      </p:pic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F395287-5FE2-432D-A793-30893A3BF067}"/>
              </a:ext>
            </a:extLst>
          </p:cNvPr>
          <p:cNvCxnSpPr>
            <a:cxnSpLocks/>
          </p:cNvCxnSpPr>
          <p:nvPr/>
        </p:nvCxnSpPr>
        <p:spPr bwMode="auto">
          <a:xfrm flipH="1">
            <a:off x="1259632" y="1268760"/>
            <a:ext cx="1224136" cy="216024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1E2578A5-CFF9-4CBC-AA34-E359EA4286C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259632" y="476672"/>
            <a:ext cx="1296144" cy="432048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5268B24C-398B-47F1-8DAE-A14D84ABB313}"/>
              </a:ext>
            </a:extLst>
          </p:cNvPr>
          <p:cNvSpPr/>
          <p:nvPr/>
        </p:nvSpPr>
        <p:spPr bwMode="auto">
          <a:xfrm>
            <a:off x="2535680" y="928816"/>
            <a:ext cx="360040" cy="36004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B666BF4A-8955-4F75-8898-8A040213AC9D}"/>
              </a:ext>
            </a:extLst>
          </p:cNvPr>
          <p:cNvSpPr/>
          <p:nvPr/>
        </p:nvSpPr>
        <p:spPr bwMode="auto">
          <a:xfrm>
            <a:off x="5488008" y="928816"/>
            <a:ext cx="360040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明朝" pitchFamily="18" charset="-128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257B9E8E-B9D8-4442-AC86-9BAD45AE01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76672"/>
            <a:ext cx="1008112" cy="1008112"/>
          </a:xfrm>
          <a:prstGeom prst="rect">
            <a:avLst/>
          </a:prstGeom>
          <a:ln w="38100">
            <a:noFill/>
          </a:ln>
        </p:spPr>
      </p:pic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30582FD-D7B2-4C74-BDD6-95AF3D0B1F7F}"/>
              </a:ext>
            </a:extLst>
          </p:cNvPr>
          <p:cNvSpPr/>
          <p:nvPr/>
        </p:nvSpPr>
        <p:spPr bwMode="auto">
          <a:xfrm>
            <a:off x="251520" y="1628800"/>
            <a:ext cx="1008112" cy="1008112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明朝" pitchFamily="18" charset="-128"/>
            </a:endParaRP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28D9EA96-8106-4225-B0B3-B31100EB6BDF}"/>
              </a:ext>
            </a:extLst>
          </p:cNvPr>
          <p:cNvCxnSpPr>
            <a:cxnSpLocks/>
          </p:cNvCxnSpPr>
          <p:nvPr/>
        </p:nvCxnSpPr>
        <p:spPr bwMode="auto">
          <a:xfrm flipV="1">
            <a:off x="1259632" y="2204864"/>
            <a:ext cx="1584176" cy="432048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542EEE4A-43A4-46F3-836E-F628385BB209}"/>
              </a:ext>
            </a:extLst>
          </p:cNvPr>
          <p:cNvCxnSpPr>
            <a:cxnSpLocks/>
          </p:cNvCxnSpPr>
          <p:nvPr/>
        </p:nvCxnSpPr>
        <p:spPr bwMode="auto">
          <a:xfrm>
            <a:off x="1259632" y="1628800"/>
            <a:ext cx="1584176" cy="144016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2" name="図 51">
            <a:extLst>
              <a:ext uri="{FF2B5EF4-FFF2-40B4-BE49-F238E27FC236}">
                <a16:creationId xmlns:a16="http://schemas.microsoft.com/office/drawing/2014/main" id="{D178BCB3-13F5-48AE-95B6-4B16184A33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4368" y="1628800"/>
            <a:ext cx="1000125" cy="1000125"/>
          </a:xfrm>
          <a:prstGeom prst="rect">
            <a:avLst/>
          </a:prstGeom>
          <a:ln w="38100">
            <a:noFill/>
          </a:ln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57E7C36C-1EDD-41F6-AC48-AC402049FD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4368" y="476672"/>
            <a:ext cx="1008112" cy="1008112"/>
          </a:xfrm>
          <a:prstGeom prst="rect">
            <a:avLst/>
          </a:prstGeom>
          <a:ln w="38100">
            <a:noFill/>
          </a:ln>
        </p:spPr>
      </p:pic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CD77E2A0-F56A-4D61-B209-12A8AC131D1B}"/>
              </a:ext>
            </a:extLst>
          </p:cNvPr>
          <p:cNvSpPr/>
          <p:nvPr/>
        </p:nvSpPr>
        <p:spPr bwMode="auto">
          <a:xfrm>
            <a:off x="7884368" y="476672"/>
            <a:ext cx="1008112" cy="100811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76773680-866F-41ED-99E6-F55B90FC9734}"/>
              </a:ext>
            </a:extLst>
          </p:cNvPr>
          <p:cNvSpPr/>
          <p:nvPr/>
        </p:nvSpPr>
        <p:spPr bwMode="auto">
          <a:xfrm>
            <a:off x="7884368" y="1628800"/>
            <a:ext cx="1008112" cy="100811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明朝" pitchFamily="18" charset="-128"/>
            </a:endParaRPr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067B064B-1239-4141-A523-A2BAF34333B0}"/>
              </a:ext>
            </a:extLst>
          </p:cNvPr>
          <p:cNvCxnSpPr>
            <a:cxnSpLocks/>
          </p:cNvCxnSpPr>
          <p:nvPr/>
        </p:nvCxnSpPr>
        <p:spPr bwMode="auto">
          <a:xfrm flipV="1">
            <a:off x="5868144" y="476672"/>
            <a:ext cx="2016224" cy="43204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F369674B-FD72-4035-B05C-7287CFA2AAE0}"/>
              </a:ext>
            </a:extLst>
          </p:cNvPr>
          <p:cNvCxnSpPr>
            <a:cxnSpLocks/>
          </p:cNvCxnSpPr>
          <p:nvPr/>
        </p:nvCxnSpPr>
        <p:spPr bwMode="auto">
          <a:xfrm>
            <a:off x="6300192" y="2204864"/>
            <a:ext cx="1584176" cy="43204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0811D988-92EE-4F73-9DF3-A78514A44C20}"/>
              </a:ext>
            </a:extLst>
          </p:cNvPr>
          <p:cNvCxnSpPr>
            <a:cxnSpLocks/>
          </p:cNvCxnSpPr>
          <p:nvPr/>
        </p:nvCxnSpPr>
        <p:spPr bwMode="auto">
          <a:xfrm flipH="1">
            <a:off x="6228184" y="1628800"/>
            <a:ext cx="1656184" cy="21602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4E23F95C-52BD-4AAA-8CAC-DA19BA2AF9B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68144" y="1268760"/>
            <a:ext cx="2016224" cy="21602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FEB42CD-0DB9-4FEA-9E6A-CB1D6D59D94F}"/>
              </a:ext>
            </a:extLst>
          </p:cNvPr>
          <p:cNvSpPr txBox="1"/>
          <p:nvPr/>
        </p:nvSpPr>
        <p:spPr>
          <a:xfrm>
            <a:off x="7092280" y="6237312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10000 iterations</a:t>
            </a:r>
            <a:endParaRPr kumimoji="1" lang="ja-JP" altLang="en-US" dirty="0"/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A64B9E3C-2A21-4E8B-B898-06AD88C6FC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4008" y="2924944"/>
            <a:ext cx="2880320" cy="2160240"/>
          </a:xfrm>
          <a:prstGeom prst="rect">
            <a:avLst/>
          </a:prstGeom>
        </p:spPr>
      </p:pic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EEFF6E0B-F920-496C-9B47-14AC8C5CDAC7}"/>
              </a:ext>
            </a:extLst>
          </p:cNvPr>
          <p:cNvSpPr txBox="1"/>
          <p:nvPr/>
        </p:nvSpPr>
        <p:spPr>
          <a:xfrm>
            <a:off x="1685182" y="2636912"/>
            <a:ext cx="2742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Trichromat image of input image</a:t>
            </a:r>
            <a:endParaRPr kumimoji="1" lang="ja-JP" altLang="en-US" sz="1400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3818BC9D-5B2A-4BAB-A487-FD8F5BF30C04}"/>
              </a:ext>
            </a:extLst>
          </p:cNvPr>
          <p:cNvSpPr txBox="1"/>
          <p:nvPr/>
        </p:nvSpPr>
        <p:spPr>
          <a:xfrm>
            <a:off x="1716985" y="5085184"/>
            <a:ext cx="2710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D</a:t>
            </a:r>
            <a:r>
              <a:rPr kumimoji="1" lang="en-US" altLang="ja-JP" sz="1400" dirty="0"/>
              <a:t>ichromat image of input image</a:t>
            </a:r>
            <a:endParaRPr kumimoji="1" lang="ja-JP" altLang="en-US" sz="1400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E9ABE3EF-3774-478A-A4AC-A5075C127198}"/>
              </a:ext>
            </a:extLst>
          </p:cNvPr>
          <p:cNvSpPr txBox="1"/>
          <p:nvPr/>
        </p:nvSpPr>
        <p:spPr>
          <a:xfrm>
            <a:off x="4704325" y="2636912"/>
            <a:ext cx="2820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D</a:t>
            </a:r>
            <a:r>
              <a:rPr kumimoji="1" lang="en-US" altLang="ja-JP" sz="1400" dirty="0"/>
              <a:t>ichromat image of output image</a:t>
            </a:r>
            <a:endParaRPr kumimoji="1" lang="ja-JP" altLang="en-US" sz="1400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47917E8E-2B79-4079-B97A-BCE9D22CF919}"/>
              </a:ext>
            </a:extLst>
          </p:cNvPr>
          <p:cNvSpPr txBox="1"/>
          <p:nvPr/>
        </p:nvSpPr>
        <p:spPr>
          <a:xfrm>
            <a:off x="4648093" y="5085184"/>
            <a:ext cx="2948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Intermediate image during iteration</a:t>
            </a:r>
            <a:endParaRPr kumimoji="1" lang="ja-JP" altLang="en-US" sz="1400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515F4140-4281-407D-B7DD-6FDC65989D39}"/>
              </a:ext>
            </a:extLst>
          </p:cNvPr>
          <p:cNvSpPr/>
          <p:nvPr/>
        </p:nvSpPr>
        <p:spPr bwMode="auto">
          <a:xfrm>
            <a:off x="251520" y="476672"/>
            <a:ext cx="1008112" cy="1008112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8084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C330E2-9885-4A43-B006-2DA7D458C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097080-CDD5-4859-AC04-C20A48559E75}"/>
              </a:ext>
            </a:extLst>
          </p:cNvPr>
          <p:cNvSpPr txBox="1"/>
          <p:nvPr/>
        </p:nvSpPr>
        <p:spPr>
          <a:xfrm>
            <a:off x="323528" y="620688"/>
            <a:ext cx="193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Summary</a:t>
            </a:r>
            <a:endParaRPr kumimoji="1" lang="ja-JP" altLang="en-US" sz="32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F6106A-F5C4-481D-A918-5667A44ED0CA}"/>
              </a:ext>
            </a:extLst>
          </p:cNvPr>
          <p:cNvSpPr txBox="1"/>
          <p:nvPr/>
        </p:nvSpPr>
        <p:spPr>
          <a:xfrm>
            <a:off x="251520" y="4005064"/>
            <a:ext cx="7082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The problem to be solved in the future</a:t>
            </a:r>
            <a:endParaRPr kumimoji="1" lang="ja-JP" altLang="en-US" sz="3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A60FBC5-001A-4D57-BE06-71AF7769F4FB}"/>
              </a:ext>
            </a:extLst>
          </p:cNvPr>
          <p:cNvSpPr txBox="1"/>
          <p:nvPr/>
        </p:nvSpPr>
        <p:spPr>
          <a:xfrm>
            <a:off x="539552" y="1340768"/>
            <a:ext cx="7744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Color exaggeration for dichromats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Exaggerate color difference between neighboring pixels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User can adjust the amount of color exaggeration using the parameters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5844BE9-2C2D-446D-B6AC-8594293ACB10}"/>
              </a:ext>
            </a:extLst>
          </p:cNvPr>
          <p:cNvSpPr txBox="1"/>
          <p:nvPr/>
        </p:nvSpPr>
        <p:spPr>
          <a:xfrm>
            <a:off x="827584" y="2924944"/>
            <a:ext cx="738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Color difference at color boundary is exaggerated as much as possible</a:t>
            </a:r>
            <a:endParaRPr kumimoji="1" lang="ja-JP" altLang="en-US" dirty="0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8387CBC0-A68D-468F-958B-5849C7038EFF}"/>
              </a:ext>
            </a:extLst>
          </p:cNvPr>
          <p:cNvSpPr/>
          <p:nvPr/>
        </p:nvSpPr>
        <p:spPr bwMode="auto">
          <a:xfrm>
            <a:off x="3779912" y="2348880"/>
            <a:ext cx="1728192" cy="432048"/>
          </a:xfrm>
          <a:prstGeom prst="downArrow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84EF0D4-9E4B-4959-ABDB-5D48B689F077}"/>
              </a:ext>
            </a:extLst>
          </p:cNvPr>
          <p:cNvSpPr txBox="1"/>
          <p:nvPr/>
        </p:nvSpPr>
        <p:spPr>
          <a:xfrm>
            <a:off x="827584" y="4725144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Parameter tuning problem: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dirty="0"/>
              <a:t>,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dirty="0"/>
              <a:t>,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1" lang="ja-JP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06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0" name="Rectangle 4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ja-JP" dirty="0"/>
              <a:t>Daisuke Miyazaki 2024</a:t>
            </a:r>
            <a:br>
              <a:rPr lang="en-US" altLang="ja-JP" dirty="0"/>
            </a:br>
            <a:r>
              <a:rPr lang="en-US" altLang="ja-JP" dirty="0"/>
              <a:t>Creative Commons Attribution 4.0 International License.</a:t>
            </a:r>
          </a:p>
        </p:txBody>
      </p:sp>
      <p:sp>
        <p:nvSpPr>
          <p:cNvPr id="408581" name="Rectangle 5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1800" dirty="0"/>
              <a:t>http://www.info.hiroshima-cu.ac.jp/~miyazaki/</a:t>
            </a:r>
          </a:p>
          <a:p>
            <a:pPr>
              <a:lnSpc>
                <a:spcPct val="80000"/>
              </a:lnSpc>
            </a:pPr>
            <a:r>
              <a:rPr lang="en-US" altLang="ja-JP" sz="1800" dirty="0"/>
              <a:t>Daisuke Miyazaki, </a:t>
            </a:r>
            <a:r>
              <a:rPr lang="en-US" altLang="ja-JP" sz="1800" dirty="0" err="1"/>
              <a:t>Takuro</a:t>
            </a:r>
            <a:r>
              <a:rPr lang="en-US" altLang="ja-JP" sz="1800" dirty="0"/>
              <a:t> </a:t>
            </a:r>
            <a:r>
              <a:rPr lang="en-US" altLang="ja-JP" sz="1800" dirty="0" err="1"/>
              <a:t>Namiki</a:t>
            </a:r>
            <a:r>
              <a:rPr lang="en-US" altLang="ja-JP" sz="1800" dirty="0"/>
              <a:t>, "Image Enhancement for Dichromats by Weighting the Color Difference Between Neighboring Pixels," NICOINT2024, 2024.06</a:t>
            </a:r>
          </a:p>
        </p:txBody>
      </p:sp>
    </p:spTree>
    <p:extLst>
      <p:ext uri="{BB962C8B-B14F-4D97-AF65-F5344CB8AC3E}">
        <p14:creationId xmlns:p14="http://schemas.microsoft.com/office/powerpoint/2010/main" val="101767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68B291-C399-4E93-BDF3-9AA76D2D6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Color perception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649AFB-0D15-4535-8930-358608AA1256}"/>
              </a:ext>
            </a:extLst>
          </p:cNvPr>
          <p:cNvSpPr txBox="1"/>
          <p:nvPr/>
        </p:nvSpPr>
        <p:spPr>
          <a:xfrm>
            <a:off x="4331511" y="836712"/>
            <a:ext cx="180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 cone cells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BDC8E5-9D01-40BD-966F-E1D21B96A9AF}"/>
              </a:ext>
            </a:extLst>
          </p:cNvPr>
          <p:cNvSpPr txBox="1"/>
          <p:nvPr/>
        </p:nvSpPr>
        <p:spPr>
          <a:xfrm>
            <a:off x="4331511" y="1412776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M cone cells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364AE7-4FEA-4CBB-88E0-1F145043C710}"/>
              </a:ext>
            </a:extLst>
          </p:cNvPr>
          <p:cNvSpPr txBox="1"/>
          <p:nvPr/>
        </p:nvSpPr>
        <p:spPr>
          <a:xfrm>
            <a:off x="4331511" y="1988840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 cone cells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98B843A-B7FE-4E2F-8EAA-68F66A167BB2}"/>
              </a:ext>
            </a:extLst>
          </p:cNvPr>
          <p:cNvSpPr txBox="1"/>
          <p:nvPr/>
        </p:nvSpPr>
        <p:spPr>
          <a:xfrm>
            <a:off x="6876256" y="2060848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Eye</a:t>
            </a:r>
            <a:endParaRPr kumimoji="1" lang="ja-JP" altLang="en-US" sz="1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2D7BB33-7B86-4716-AFE1-66965267EAC5}"/>
              </a:ext>
            </a:extLst>
          </p:cNvPr>
          <p:cNvSpPr txBox="1"/>
          <p:nvPr/>
        </p:nvSpPr>
        <p:spPr>
          <a:xfrm>
            <a:off x="8103863" y="1700808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Light</a:t>
            </a:r>
            <a:endParaRPr kumimoji="1" lang="ja-JP" altLang="en-US" sz="1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2371C91-0FAC-47F4-BE94-7D935E0749C5}"/>
              </a:ext>
            </a:extLst>
          </p:cNvPr>
          <p:cNvSpPr txBox="1"/>
          <p:nvPr/>
        </p:nvSpPr>
        <p:spPr>
          <a:xfrm>
            <a:off x="3203848" y="836712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Red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666162F-CA7B-41C7-93F7-565F9E805845}"/>
              </a:ext>
            </a:extLst>
          </p:cNvPr>
          <p:cNvSpPr txBox="1"/>
          <p:nvPr/>
        </p:nvSpPr>
        <p:spPr>
          <a:xfrm>
            <a:off x="3203848" y="141277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Green</a:t>
            </a:r>
            <a:endParaRPr kumimoji="1"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F70F32-C015-43AF-BBC9-3018D7D2650C}"/>
              </a:ext>
            </a:extLst>
          </p:cNvPr>
          <p:cNvSpPr txBox="1"/>
          <p:nvPr/>
        </p:nvSpPr>
        <p:spPr>
          <a:xfrm>
            <a:off x="3203848" y="198884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Blue</a:t>
            </a:r>
            <a:endParaRPr kumimoji="1"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2323D2-57F7-4E33-AC49-CD25AF434D4D}"/>
              </a:ext>
            </a:extLst>
          </p:cNvPr>
          <p:cNvSpPr txBox="1"/>
          <p:nvPr/>
        </p:nvSpPr>
        <p:spPr>
          <a:xfrm>
            <a:off x="755576" y="2060848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Brain</a:t>
            </a:r>
            <a:endParaRPr kumimoji="1" lang="ja-JP" altLang="en-US" sz="1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95097C5-DC9C-42D4-9400-976B0CA3B40D}"/>
              </a:ext>
            </a:extLst>
          </p:cNvPr>
          <p:cNvSpPr txBox="1"/>
          <p:nvPr/>
        </p:nvSpPr>
        <p:spPr>
          <a:xfrm>
            <a:off x="561242" y="744959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Recognition</a:t>
            </a:r>
            <a:endParaRPr kumimoji="1" lang="ja-JP" altLang="en-US" sz="1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1FC166E-C04C-49F7-8E26-8A4B3724F53D}"/>
              </a:ext>
            </a:extLst>
          </p:cNvPr>
          <p:cNvSpPr txBox="1"/>
          <p:nvPr/>
        </p:nvSpPr>
        <p:spPr>
          <a:xfrm>
            <a:off x="4932040" y="3573016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Relative</a:t>
            </a:r>
          </a:p>
          <a:p>
            <a:r>
              <a:rPr lang="en-US" altLang="ja-JP" sz="1400" dirty="0"/>
              <a:t>response</a:t>
            </a:r>
            <a:endParaRPr kumimoji="1" lang="ja-JP" altLang="en-US" sz="1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52BC456-E88A-49E5-BA8A-1EA87E774CFB}"/>
              </a:ext>
            </a:extLst>
          </p:cNvPr>
          <p:cNvSpPr txBox="1"/>
          <p:nvPr/>
        </p:nvSpPr>
        <p:spPr>
          <a:xfrm>
            <a:off x="6660232" y="4941168"/>
            <a:ext cx="1521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Wavelength [nm]</a:t>
            </a:r>
            <a:endParaRPr kumimoji="1" lang="ja-JP" altLang="en-US" sz="1400" dirty="0"/>
          </a:p>
        </p:txBody>
      </p:sp>
      <p:pic>
        <p:nvPicPr>
          <p:cNvPr id="19" name="Picture 4" descr="C:\!temp\微小光学素材\4メタメリズム\018movie\004錐体シーン\眼球.gif">
            <a:extLst>
              <a:ext uri="{FF2B5EF4-FFF2-40B4-BE49-F238E27FC236}">
                <a16:creationId xmlns:a16="http://schemas.microsoft.com/office/drawing/2014/main" id="{62B146CC-9E8D-45B7-B63B-1409508DB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1262" t="12600" r="7864" b="14951"/>
          <a:stretch>
            <a:fillRect/>
          </a:stretch>
        </p:blipFill>
        <p:spPr bwMode="auto">
          <a:xfrm flipH="1">
            <a:off x="6425424" y="1052736"/>
            <a:ext cx="1314928" cy="1008112"/>
          </a:xfrm>
          <a:prstGeom prst="rect">
            <a:avLst/>
          </a:prstGeom>
          <a:noFill/>
        </p:spPr>
      </p:pic>
      <p:pic>
        <p:nvPicPr>
          <p:cNvPr id="20" name="Picture 3" descr="C:\!temp\微小光学素材\4メタメリズム\018movie\002絵の具シーン\脳.gif">
            <a:extLst>
              <a:ext uri="{FF2B5EF4-FFF2-40B4-BE49-F238E27FC236}">
                <a16:creationId xmlns:a16="http://schemas.microsoft.com/office/drawing/2014/main" id="{55DD235A-3816-4229-A18A-327CBE86A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7500" t="13333" r="15000" b="23333"/>
          <a:stretch>
            <a:fillRect/>
          </a:stretch>
        </p:blipFill>
        <p:spPr bwMode="auto">
          <a:xfrm flipH="1">
            <a:off x="467544" y="1124744"/>
            <a:ext cx="1295128" cy="911386"/>
          </a:xfrm>
          <a:prstGeom prst="rect">
            <a:avLst/>
          </a:prstGeom>
          <a:noFill/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BEF9862-8ACF-4686-963E-11CACAEE3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6924" y="2689175"/>
            <a:ext cx="3031796" cy="2232248"/>
          </a:xfrm>
          <a:prstGeom prst="rect">
            <a:avLst/>
          </a:prstGeom>
        </p:spPr>
      </p:pic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D5634264-3CA0-4AF4-BFB8-34FE3F8BA88F}"/>
              </a:ext>
            </a:extLst>
          </p:cNvPr>
          <p:cNvCxnSpPr>
            <a:cxnSpLocks/>
          </p:cNvCxnSpPr>
          <p:nvPr/>
        </p:nvCxnSpPr>
        <p:spPr bwMode="auto">
          <a:xfrm flipH="1">
            <a:off x="7740352" y="1556792"/>
            <a:ext cx="115212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矢印: 右 28">
            <a:extLst>
              <a:ext uri="{FF2B5EF4-FFF2-40B4-BE49-F238E27FC236}">
                <a16:creationId xmlns:a16="http://schemas.microsoft.com/office/drawing/2014/main" id="{1EF06378-189A-4737-95C7-284F9D2E3C65}"/>
              </a:ext>
            </a:extLst>
          </p:cNvPr>
          <p:cNvSpPr/>
          <p:nvPr/>
        </p:nvSpPr>
        <p:spPr bwMode="auto">
          <a:xfrm flipH="1">
            <a:off x="1979712" y="764704"/>
            <a:ext cx="1080120" cy="504056"/>
          </a:xfrm>
          <a:prstGeom prst="rightArrow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E8B8960B-0FE1-43E6-B156-245C3866A8ED}"/>
              </a:ext>
            </a:extLst>
          </p:cNvPr>
          <p:cNvSpPr/>
          <p:nvPr/>
        </p:nvSpPr>
        <p:spPr bwMode="auto">
          <a:xfrm flipH="1">
            <a:off x="1979712" y="1340768"/>
            <a:ext cx="1080120" cy="504056"/>
          </a:xfrm>
          <a:prstGeom prst="rightArrow">
            <a:avLst/>
          </a:prstGeom>
          <a:solidFill>
            <a:srgbClr val="00FF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B75B077E-2096-4E86-99EA-AF8E9AC044B1}"/>
              </a:ext>
            </a:extLst>
          </p:cNvPr>
          <p:cNvSpPr/>
          <p:nvPr/>
        </p:nvSpPr>
        <p:spPr bwMode="auto">
          <a:xfrm flipH="1">
            <a:off x="1979712" y="1916832"/>
            <a:ext cx="1080120" cy="504056"/>
          </a:xfrm>
          <a:prstGeom prst="rightArrow">
            <a:avLst/>
          </a:prstGeom>
          <a:solidFill>
            <a:srgbClr val="0000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B1D7BD0-BF46-4F85-8482-1F892E496594}"/>
              </a:ext>
            </a:extLst>
          </p:cNvPr>
          <p:cNvSpPr txBox="1"/>
          <p:nvPr/>
        </p:nvSpPr>
        <p:spPr>
          <a:xfrm>
            <a:off x="5868144" y="494116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400</a:t>
            </a:r>
            <a:endParaRPr kumimoji="1" lang="ja-JP" altLang="en-US" sz="14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D499943-21B2-4274-891B-BC28FEB01A3C}"/>
              </a:ext>
            </a:extLst>
          </p:cNvPr>
          <p:cNvSpPr txBox="1"/>
          <p:nvPr/>
        </p:nvSpPr>
        <p:spPr>
          <a:xfrm>
            <a:off x="8460432" y="494116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700</a:t>
            </a:r>
            <a:endParaRPr kumimoji="1" lang="ja-JP" altLang="en-US" sz="14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300AFB5-4291-434F-8C4D-826A88DFF88E}"/>
              </a:ext>
            </a:extLst>
          </p:cNvPr>
          <p:cNvSpPr txBox="1"/>
          <p:nvPr/>
        </p:nvSpPr>
        <p:spPr>
          <a:xfrm>
            <a:off x="5580112" y="46531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0</a:t>
            </a:r>
            <a:endParaRPr kumimoji="1" lang="ja-JP" altLang="en-US" sz="1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E78086F-DCD9-44FB-98B0-3FA3F533F28E}"/>
              </a:ext>
            </a:extLst>
          </p:cNvPr>
          <p:cNvSpPr txBox="1"/>
          <p:nvPr/>
        </p:nvSpPr>
        <p:spPr>
          <a:xfrm>
            <a:off x="5652120" y="27089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6367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3C044C-A463-4475-8BD5-74C2BA39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Overview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8F44FAC-5DC0-4C5C-B539-4DBEFEAF5D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052" y="476672"/>
            <a:ext cx="1304428" cy="130442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BEB492A-BD2C-4F0E-8B91-AB1AD8F59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86" y="2132856"/>
            <a:ext cx="1303794" cy="130379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D025B9D-B53C-48E5-86DA-1D7ADDA63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328" y="3789040"/>
            <a:ext cx="1317152" cy="131715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F699EC-56DF-4F9A-9661-B8D26B2836B0}"/>
              </a:ext>
            </a:extLst>
          </p:cNvPr>
          <p:cNvSpPr txBox="1"/>
          <p:nvPr/>
        </p:nvSpPr>
        <p:spPr>
          <a:xfrm>
            <a:off x="7956376" y="170080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Input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F36497E-B936-4D64-A3E6-4D61D56E6F2B}"/>
              </a:ext>
            </a:extLst>
          </p:cNvPr>
          <p:cNvSpPr txBox="1"/>
          <p:nvPr/>
        </p:nvSpPr>
        <p:spPr>
          <a:xfrm>
            <a:off x="7656244" y="335699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Dichromat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86DD42F-44DC-47C0-9A71-4C8628003B4F}"/>
              </a:ext>
            </a:extLst>
          </p:cNvPr>
          <p:cNvSpPr txBox="1"/>
          <p:nvPr/>
        </p:nvSpPr>
        <p:spPr>
          <a:xfrm>
            <a:off x="7668344" y="501317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Improved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8D0F135-A718-430E-B0C6-F9E656B184C1}"/>
              </a:ext>
            </a:extLst>
          </p:cNvPr>
          <p:cNvSpPr txBox="1"/>
          <p:nvPr/>
        </p:nvSpPr>
        <p:spPr>
          <a:xfrm>
            <a:off x="1403648" y="3573016"/>
            <a:ext cx="5184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Cannot distinguish some colors</a:t>
            </a:r>
            <a:endParaRPr kumimoji="1" lang="ja-JP" altLang="en-US" sz="28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0A9651E-FDD1-4A1D-9ED1-AD0F797716F9}"/>
              </a:ext>
            </a:extLst>
          </p:cNvPr>
          <p:cNvSpPr txBox="1"/>
          <p:nvPr/>
        </p:nvSpPr>
        <p:spPr>
          <a:xfrm>
            <a:off x="1043608" y="4725144"/>
            <a:ext cx="5844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Image enhancement for dichromats</a:t>
            </a:r>
            <a:endParaRPr kumimoji="1" lang="ja-JP" altLang="en-US" sz="2800" dirty="0"/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606D7664-00DD-4202-8071-B60160DA2B4C}"/>
              </a:ext>
            </a:extLst>
          </p:cNvPr>
          <p:cNvSpPr/>
          <p:nvPr/>
        </p:nvSpPr>
        <p:spPr bwMode="auto">
          <a:xfrm>
            <a:off x="3635896" y="4221088"/>
            <a:ext cx="576064" cy="432048"/>
          </a:xfrm>
          <a:prstGeom prst="downArrow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82E670-FEF9-4A06-93DA-E9C9E7A43F9F}"/>
              </a:ext>
            </a:extLst>
          </p:cNvPr>
          <p:cNvSpPr txBox="1"/>
          <p:nvPr/>
        </p:nvSpPr>
        <p:spPr>
          <a:xfrm>
            <a:off x="1835696" y="1772816"/>
            <a:ext cx="4241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e.g.	5% Japanese male</a:t>
            </a:r>
          </a:p>
          <a:p>
            <a:r>
              <a:rPr lang="en-US" altLang="ja-JP" sz="2400" dirty="0"/>
              <a:t>	0.2% Japanese female</a:t>
            </a:r>
            <a:endParaRPr kumimoji="1" lang="ja-JP" altLang="en-US" sz="2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382AE95-ADB8-4DA6-A37E-7ACD06B4E464}"/>
              </a:ext>
            </a:extLst>
          </p:cNvPr>
          <p:cNvSpPr txBox="1"/>
          <p:nvPr/>
        </p:nvSpPr>
        <p:spPr>
          <a:xfrm>
            <a:off x="323528" y="620688"/>
            <a:ext cx="52132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Trichromats:			LMS cells</a:t>
            </a:r>
          </a:p>
          <a:p>
            <a:r>
              <a:rPr lang="en-US" altLang="ja-JP" sz="2400" dirty="0"/>
              <a:t>Dichromat Protanopia:	MS cells</a:t>
            </a:r>
          </a:p>
          <a:p>
            <a:r>
              <a:rPr kumimoji="1" lang="en-US" altLang="ja-JP" sz="2400" dirty="0"/>
              <a:t>Dichromat Deuteranopia:	</a:t>
            </a:r>
            <a:r>
              <a:rPr lang="en-US" altLang="ja-JP" sz="2400" dirty="0"/>
              <a:t>LS cells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4337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1BF05B-5663-4DF3-97CD-608F281D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b="1" dirty="0"/>
              <a:t>Color confusion lines</a:t>
            </a:r>
            <a:endParaRPr kumimoji="1" lang="ja-JP" altLang="en-US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1E7DC9-79A6-4D0B-9150-A94FBC152D47}"/>
              </a:ext>
            </a:extLst>
          </p:cNvPr>
          <p:cNvSpPr txBox="1"/>
          <p:nvPr/>
        </p:nvSpPr>
        <p:spPr>
          <a:xfrm>
            <a:off x="1037568" y="190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5F2306A7-5CBC-43D9-80BB-7A78BCFF8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96" y="1259468"/>
            <a:ext cx="2160240" cy="2428953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6C530AB-9537-4469-AD90-60DB2F22A1BA}"/>
              </a:ext>
            </a:extLst>
          </p:cNvPr>
          <p:cNvSpPr txBox="1"/>
          <p:nvPr/>
        </p:nvSpPr>
        <p:spPr>
          <a:xfrm>
            <a:off x="1161420" y="3923764"/>
            <a:ext cx="139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Trichromats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8EB78CD8-596C-4019-BA33-C11F158FB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59468"/>
            <a:ext cx="2160240" cy="2428953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9500BAC1-7A49-416F-8370-A34D44D62C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259468"/>
            <a:ext cx="2160240" cy="2428953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5A91B8B-FBD0-4CBF-A484-F365BAB8F43A}"/>
              </a:ext>
            </a:extLst>
          </p:cNvPr>
          <p:cNvSpPr txBox="1"/>
          <p:nvPr/>
        </p:nvSpPr>
        <p:spPr>
          <a:xfrm>
            <a:off x="4207748" y="392376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Protanopia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14F7FDD-73FE-4F4E-A1C9-8E45D5F4C65A}"/>
              </a:ext>
            </a:extLst>
          </p:cNvPr>
          <p:cNvSpPr txBox="1"/>
          <p:nvPr/>
        </p:nvSpPr>
        <p:spPr>
          <a:xfrm>
            <a:off x="1907704" y="2051556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Hue angle </a:t>
            </a:r>
            <a:r>
              <a:rPr kumimoji="1" lang="en-US" altLang="ja-JP" sz="1200" i="1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endParaRPr kumimoji="1" lang="ja-JP" altLang="en-US" sz="1200" i="1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57A2671-9B78-48D4-BF93-AA227EC1E006}"/>
              </a:ext>
            </a:extLst>
          </p:cNvPr>
          <p:cNvSpPr txBox="1"/>
          <p:nvPr/>
        </p:nvSpPr>
        <p:spPr>
          <a:xfrm>
            <a:off x="3707904" y="2051556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Hue angle </a:t>
            </a:r>
            <a:r>
              <a:rPr kumimoji="1" lang="en-US" altLang="ja-JP" sz="1200" i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endParaRPr kumimoji="1" lang="ja-JP" altLang="en-US" sz="1200" i="1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B6BECC7-A5FB-47C7-80B4-CEA80FCD8A26}"/>
              </a:ext>
            </a:extLst>
          </p:cNvPr>
          <p:cNvSpPr txBox="1"/>
          <p:nvPr/>
        </p:nvSpPr>
        <p:spPr>
          <a:xfrm>
            <a:off x="1979712" y="2411596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White point</a:t>
            </a:r>
          </a:p>
          <a:p>
            <a:pPr algn="ctr"/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(0.33, 0.33)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4081AB4-959F-4059-8D63-3C7718CAE61C}"/>
              </a:ext>
            </a:extLst>
          </p:cNvPr>
          <p:cNvSpPr txBox="1"/>
          <p:nvPr/>
        </p:nvSpPr>
        <p:spPr>
          <a:xfrm>
            <a:off x="4427984" y="2627620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White point</a:t>
            </a:r>
          </a:p>
          <a:p>
            <a:pPr algn="ctr"/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(0.747, 0.278)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2DA1A50-EB74-4A50-97F2-C9F2CE44815F}"/>
              </a:ext>
            </a:extLst>
          </p:cNvPr>
          <p:cNvSpPr txBox="1"/>
          <p:nvPr/>
        </p:nvSpPr>
        <p:spPr>
          <a:xfrm>
            <a:off x="2699792" y="3707740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>
                <a:latin typeface="+mj-lt"/>
                <a:cs typeface="Arial" panose="020B0604020202020204" pitchFamily="34" charset="0"/>
              </a:rPr>
              <a:t>x</a:t>
            </a:r>
            <a:endParaRPr kumimoji="1" lang="ja-JP" altLang="en-US" sz="12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2A6F140-3FC3-462E-BDD1-D859E5FA8D4B}"/>
              </a:ext>
            </a:extLst>
          </p:cNvPr>
          <p:cNvSpPr txBox="1"/>
          <p:nvPr/>
        </p:nvSpPr>
        <p:spPr>
          <a:xfrm>
            <a:off x="467544" y="1187460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>
                <a:latin typeface="+mj-lt"/>
                <a:cs typeface="Arial" panose="020B0604020202020204" pitchFamily="34" charset="0"/>
              </a:rPr>
              <a:t>y</a:t>
            </a:r>
            <a:endParaRPr kumimoji="1" lang="ja-JP" altLang="en-US" sz="12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9E4651F-519D-478F-BD7F-EAE6912941DE}"/>
              </a:ext>
            </a:extLst>
          </p:cNvPr>
          <p:cNvSpPr txBox="1"/>
          <p:nvPr/>
        </p:nvSpPr>
        <p:spPr>
          <a:xfrm>
            <a:off x="5652120" y="3707740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>
                <a:latin typeface="+mj-lt"/>
                <a:cs typeface="Arial" panose="020B0604020202020204" pitchFamily="34" charset="0"/>
              </a:rPr>
              <a:t>x</a:t>
            </a:r>
            <a:endParaRPr kumimoji="1" lang="ja-JP" altLang="en-US" sz="12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7F80F6F-926B-416B-93EC-4BCEFF7B868B}"/>
              </a:ext>
            </a:extLst>
          </p:cNvPr>
          <p:cNvSpPr txBox="1"/>
          <p:nvPr/>
        </p:nvSpPr>
        <p:spPr>
          <a:xfrm>
            <a:off x="3419872" y="1187460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>
                <a:latin typeface="+mj-lt"/>
                <a:cs typeface="Arial" panose="020B0604020202020204" pitchFamily="34" charset="0"/>
              </a:rPr>
              <a:t>y</a:t>
            </a:r>
            <a:endParaRPr kumimoji="1" lang="ja-JP" altLang="en-US" sz="12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D1539397-692E-4797-B01C-7A963D626EB5}"/>
              </a:ext>
            </a:extLst>
          </p:cNvPr>
          <p:cNvSpPr txBox="1"/>
          <p:nvPr/>
        </p:nvSpPr>
        <p:spPr>
          <a:xfrm>
            <a:off x="1115616" y="370774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7DEDFCB5-CABA-4FA2-8E34-65EA03582AC3}"/>
              </a:ext>
            </a:extLst>
          </p:cNvPr>
          <p:cNvSpPr txBox="1"/>
          <p:nvPr/>
        </p:nvSpPr>
        <p:spPr>
          <a:xfrm>
            <a:off x="1619672" y="370774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8C18998-840F-430E-88F0-5045DDABFB25}"/>
              </a:ext>
            </a:extLst>
          </p:cNvPr>
          <p:cNvSpPr txBox="1"/>
          <p:nvPr/>
        </p:nvSpPr>
        <p:spPr>
          <a:xfrm>
            <a:off x="2195736" y="370774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8D4EC1A-F2F8-4EFD-BA89-0E97D8268ABC}"/>
              </a:ext>
            </a:extLst>
          </p:cNvPr>
          <p:cNvSpPr txBox="1"/>
          <p:nvPr/>
        </p:nvSpPr>
        <p:spPr>
          <a:xfrm>
            <a:off x="395536" y="298766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C5E4838-BD53-4F61-91A8-A16DEF3EE4F2}"/>
              </a:ext>
            </a:extLst>
          </p:cNvPr>
          <p:cNvSpPr txBox="1"/>
          <p:nvPr/>
        </p:nvSpPr>
        <p:spPr>
          <a:xfrm>
            <a:off x="395536" y="248360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0DA22B9E-80DF-4A19-96F8-9B9B3490C558}"/>
              </a:ext>
            </a:extLst>
          </p:cNvPr>
          <p:cNvSpPr txBox="1"/>
          <p:nvPr/>
        </p:nvSpPr>
        <p:spPr>
          <a:xfrm>
            <a:off x="395536" y="190754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E8456B4-F461-4131-A778-4EA3C5C0ED31}"/>
              </a:ext>
            </a:extLst>
          </p:cNvPr>
          <p:cNvSpPr txBox="1"/>
          <p:nvPr/>
        </p:nvSpPr>
        <p:spPr>
          <a:xfrm>
            <a:off x="4067944" y="370774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9656207-CF56-41BA-BF72-904BE4A46980}"/>
              </a:ext>
            </a:extLst>
          </p:cNvPr>
          <p:cNvSpPr txBox="1"/>
          <p:nvPr/>
        </p:nvSpPr>
        <p:spPr>
          <a:xfrm>
            <a:off x="4572000" y="370774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636D3C0-54E0-4D89-AADE-55367239F04D}"/>
              </a:ext>
            </a:extLst>
          </p:cNvPr>
          <p:cNvSpPr txBox="1"/>
          <p:nvPr/>
        </p:nvSpPr>
        <p:spPr>
          <a:xfrm>
            <a:off x="5148064" y="370774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4AB0699-79BC-4695-8691-E394A9A0E133}"/>
              </a:ext>
            </a:extLst>
          </p:cNvPr>
          <p:cNvSpPr txBox="1"/>
          <p:nvPr/>
        </p:nvSpPr>
        <p:spPr>
          <a:xfrm>
            <a:off x="3347864" y="298766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1809CFC4-36D0-49B9-99AF-C3724FB37ECF}"/>
              </a:ext>
            </a:extLst>
          </p:cNvPr>
          <p:cNvSpPr txBox="1"/>
          <p:nvPr/>
        </p:nvSpPr>
        <p:spPr>
          <a:xfrm>
            <a:off x="3347864" y="248360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675DF3E7-D067-4C59-AB4E-32A0FA23DA5D}"/>
              </a:ext>
            </a:extLst>
          </p:cNvPr>
          <p:cNvSpPr txBox="1"/>
          <p:nvPr/>
        </p:nvSpPr>
        <p:spPr>
          <a:xfrm>
            <a:off x="3347864" y="197954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59B9CADB-1A81-42AA-948A-05EB0125942A}"/>
              </a:ext>
            </a:extLst>
          </p:cNvPr>
          <p:cNvSpPr/>
          <p:nvPr/>
        </p:nvSpPr>
        <p:spPr>
          <a:xfrm>
            <a:off x="1547664" y="2627620"/>
            <a:ext cx="135632" cy="1356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D419828B-DC53-41B9-905A-4A3FC3F196D0}"/>
              </a:ext>
            </a:extLst>
          </p:cNvPr>
          <p:cNvSpPr/>
          <p:nvPr/>
        </p:nvSpPr>
        <p:spPr>
          <a:xfrm>
            <a:off x="5655120" y="2889774"/>
            <a:ext cx="135632" cy="1356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6087E1B0-2F93-4DFA-B346-55E0BC7C3CA0}"/>
              </a:ext>
            </a:extLst>
          </p:cNvPr>
          <p:cNvCxnSpPr/>
          <p:nvPr/>
        </p:nvCxnSpPr>
        <p:spPr>
          <a:xfrm>
            <a:off x="1619672" y="2699628"/>
            <a:ext cx="1025641" cy="991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7A08E83C-0155-42E3-8B87-B2BD0E218474}"/>
              </a:ext>
            </a:extLst>
          </p:cNvPr>
          <p:cNvCxnSpPr/>
          <p:nvPr/>
        </p:nvCxnSpPr>
        <p:spPr>
          <a:xfrm flipH="1">
            <a:off x="4141043" y="2949833"/>
            <a:ext cx="1583085" cy="7416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934184FE-9B04-4180-AC7C-3968BF5A01FB}"/>
              </a:ext>
            </a:extLst>
          </p:cNvPr>
          <p:cNvCxnSpPr/>
          <p:nvPr/>
        </p:nvCxnSpPr>
        <p:spPr>
          <a:xfrm>
            <a:off x="3890877" y="1267417"/>
            <a:ext cx="1826132" cy="16943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フリーフォーム 30">
            <a:extLst>
              <a:ext uri="{FF2B5EF4-FFF2-40B4-BE49-F238E27FC236}">
                <a16:creationId xmlns:a16="http://schemas.microsoft.com/office/drawing/2014/main" id="{A78CE8F8-5BDA-4B4C-B433-B5525C434635}"/>
              </a:ext>
            </a:extLst>
          </p:cNvPr>
          <p:cNvSpPr/>
          <p:nvPr/>
        </p:nvSpPr>
        <p:spPr>
          <a:xfrm>
            <a:off x="1187624" y="2267580"/>
            <a:ext cx="830948" cy="837477"/>
          </a:xfrm>
          <a:custGeom>
            <a:avLst/>
            <a:gdLst>
              <a:gd name="connsiteX0" fmla="*/ 1159655 w 1159655"/>
              <a:gd name="connsiteY0" fmla="*/ 747726 h 1223214"/>
              <a:gd name="connsiteX1" fmla="*/ 867047 w 1159655"/>
              <a:gd name="connsiteY1" fmla="*/ 25350 h 1223214"/>
              <a:gd name="connsiteX2" fmla="*/ 89807 w 1159655"/>
              <a:gd name="connsiteY2" fmla="*/ 244806 h 1223214"/>
              <a:gd name="connsiteX3" fmla="*/ 71519 w 1159655"/>
              <a:gd name="connsiteY3" fmla="*/ 1022046 h 1223214"/>
              <a:gd name="connsiteX4" fmla="*/ 583583 w 1159655"/>
              <a:gd name="connsiteY4" fmla="*/ 1223214 h 1223214"/>
              <a:gd name="connsiteX0" fmla="*/ 1057262 w 1057262"/>
              <a:gd name="connsiteY0" fmla="*/ 943338 h 1235469"/>
              <a:gd name="connsiteX1" fmla="*/ 867047 w 1057262"/>
              <a:gd name="connsiteY1" fmla="*/ 37605 h 1235469"/>
              <a:gd name="connsiteX2" fmla="*/ 89807 w 1057262"/>
              <a:gd name="connsiteY2" fmla="*/ 257061 h 1235469"/>
              <a:gd name="connsiteX3" fmla="*/ 71519 w 1057262"/>
              <a:gd name="connsiteY3" fmla="*/ 1034301 h 1235469"/>
              <a:gd name="connsiteX4" fmla="*/ 583583 w 1057262"/>
              <a:gd name="connsiteY4" fmla="*/ 1235469 h 1235469"/>
              <a:gd name="connsiteX0" fmla="*/ 1057262 w 1134251"/>
              <a:gd name="connsiteY0" fmla="*/ 943338 h 1235469"/>
              <a:gd name="connsiteX1" fmla="*/ 867047 w 1134251"/>
              <a:gd name="connsiteY1" fmla="*/ 37605 h 1235469"/>
              <a:gd name="connsiteX2" fmla="*/ 89807 w 1134251"/>
              <a:gd name="connsiteY2" fmla="*/ 257061 h 1235469"/>
              <a:gd name="connsiteX3" fmla="*/ 71519 w 1134251"/>
              <a:gd name="connsiteY3" fmla="*/ 1034301 h 1235469"/>
              <a:gd name="connsiteX4" fmla="*/ 583583 w 1134251"/>
              <a:gd name="connsiteY4" fmla="*/ 1235469 h 1235469"/>
              <a:gd name="connsiteX0" fmla="*/ 1082464 w 1159453"/>
              <a:gd name="connsiteY0" fmla="*/ 943338 h 1082130"/>
              <a:gd name="connsiteX1" fmla="*/ 892249 w 1159453"/>
              <a:gd name="connsiteY1" fmla="*/ 37605 h 1082130"/>
              <a:gd name="connsiteX2" fmla="*/ 115009 w 1159453"/>
              <a:gd name="connsiteY2" fmla="*/ 257061 h 1082130"/>
              <a:gd name="connsiteX3" fmla="*/ 96721 w 1159453"/>
              <a:gd name="connsiteY3" fmla="*/ 1034301 h 1082130"/>
              <a:gd name="connsiteX4" fmla="*/ 999310 w 1159453"/>
              <a:gd name="connsiteY4" fmla="*/ 1014012 h 1082130"/>
              <a:gd name="connsiteX0" fmla="*/ 1082464 w 1159453"/>
              <a:gd name="connsiteY0" fmla="*/ 943338 h 1129556"/>
              <a:gd name="connsiteX1" fmla="*/ 892249 w 1159453"/>
              <a:gd name="connsiteY1" fmla="*/ 37605 h 1129556"/>
              <a:gd name="connsiteX2" fmla="*/ 115009 w 1159453"/>
              <a:gd name="connsiteY2" fmla="*/ 257061 h 1129556"/>
              <a:gd name="connsiteX3" fmla="*/ 96721 w 1159453"/>
              <a:gd name="connsiteY3" fmla="*/ 1034301 h 1129556"/>
              <a:gd name="connsiteX4" fmla="*/ 999310 w 1159453"/>
              <a:gd name="connsiteY4" fmla="*/ 1014012 h 1129556"/>
              <a:gd name="connsiteX0" fmla="*/ 1007868 w 1077622"/>
              <a:gd name="connsiteY0" fmla="*/ 930363 h 1111623"/>
              <a:gd name="connsiteX1" fmla="*/ 817653 w 1077622"/>
              <a:gd name="connsiteY1" fmla="*/ 24630 h 1111623"/>
              <a:gd name="connsiteX2" fmla="*/ 321400 w 1077622"/>
              <a:gd name="connsiteY2" fmla="*/ 322667 h 1111623"/>
              <a:gd name="connsiteX3" fmla="*/ 22125 w 1077622"/>
              <a:gd name="connsiteY3" fmla="*/ 1021326 h 1111623"/>
              <a:gd name="connsiteX4" fmla="*/ 924714 w 1077622"/>
              <a:gd name="connsiteY4" fmla="*/ 1001037 h 1111623"/>
              <a:gd name="connsiteX0" fmla="*/ 1009023 w 1102028"/>
              <a:gd name="connsiteY0" fmla="*/ 682234 h 863494"/>
              <a:gd name="connsiteX1" fmla="*/ 930727 w 1102028"/>
              <a:gd name="connsiteY1" fmla="*/ 88444 h 863494"/>
              <a:gd name="connsiteX2" fmla="*/ 322555 w 1102028"/>
              <a:gd name="connsiteY2" fmla="*/ 74538 h 863494"/>
              <a:gd name="connsiteX3" fmla="*/ 23280 w 1102028"/>
              <a:gd name="connsiteY3" fmla="*/ 773197 h 863494"/>
              <a:gd name="connsiteX4" fmla="*/ 925869 w 1102028"/>
              <a:gd name="connsiteY4" fmla="*/ 752908 h 863494"/>
              <a:gd name="connsiteX0" fmla="*/ 760438 w 853443"/>
              <a:gd name="connsiteY0" fmla="*/ 675071 h 817144"/>
              <a:gd name="connsiteX1" fmla="*/ 682142 w 853443"/>
              <a:gd name="connsiteY1" fmla="*/ 81281 h 817144"/>
              <a:gd name="connsiteX2" fmla="*/ 73970 w 853443"/>
              <a:gd name="connsiteY2" fmla="*/ 67375 h 817144"/>
              <a:gd name="connsiteX3" fmla="*/ 77114 w 853443"/>
              <a:gd name="connsiteY3" fmla="*/ 658877 h 817144"/>
              <a:gd name="connsiteX4" fmla="*/ 677284 w 853443"/>
              <a:gd name="connsiteY4" fmla="*/ 745745 h 817144"/>
              <a:gd name="connsiteX0" fmla="*/ 775474 w 868479"/>
              <a:gd name="connsiteY0" fmla="*/ 679824 h 821897"/>
              <a:gd name="connsiteX1" fmla="*/ 697178 w 868479"/>
              <a:gd name="connsiteY1" fmla="*/ 86034 h 821897"/>
              <a:gd name="connsiteX2" fmla="*/ 89006 w 868479"/>
              <a:gd name="connsiteY2" fmla="*/ 72128 h 821897"/>
              <a:gd name="connsiteX3" fmla="*/ 92150 w 868479"/>
              <a:gd name="connsiteY3" fmla="*/ 663630 h 821897"/>
              <a:gd name="connsiteX4" fmla="*/ 692320 w 868479"/>
              <a:gd name="connsiteY4" fmla="*/ 750498 h 821897"/>
              <a:gd name="connsiteX0" fmla="*/ 775474 w 877784"/>
              <a:gd name="connsiteY0" fmla="*/ 693580 h 835653"/>
              <a:gd name="connsiteX1" fmla="*/ 697178 w 877784"/>
              <a:gd name="connsiteY1" fmla="*/ 99790 h 835653"/>
              <a:gd name="connsiteX2" fmla="*/ 89006 w 877784"/>
              <a:gd name="connsiteY2" fmla="*/ 85884 h 835653"/>
              <a:gd name="connsiteX3" fmla="*/ 92150 w 877784"/>
              <a:gd name="connsiteY3" fmla="*/ 677386 h 835653"/>
              <a:gd name="connsiteX4" fmla="*/ 692320 w 877784"/>
              <a:gd name="connsiteY4" fmla="*/ 764254 h 835653"/>
              <a:gd name="connsiteX0" fmla="*/ 775474 w 852680"/>
              <a:gd name="connsiteY0" fmla="*/ 693580 h 835653"/>
              <a:gd name="connsiteX1" fmla="*/ 697178 w 852680"/>
              <a:gd name="connsiteY1" fmla="*/ 99790 h 835653"/>
              <a:gd name="connsiteX2" fmla="*/ 89006 w 852680"/>
              <a:gd name="connsiteY2" fmla="*/ 85884 h 835653"/>
              <a:gd name="connsiteX3" fmla="*/ 92150 w 852680"/>
              <a:gd name="connsiteY3" fmla="*/ 677386 h 835653"/>
              <a:gd name="connsiteX4" fmla="*/ 692320 w 852680"/>
              <a:gd name="connsiteY4" fmla="*/ 764254 h 835653"/>
              <a:gd name="connsiteX0" fmla="*/ 777095 w 854301"/>
              <a:gd name="connsiteY0" fmla="*/ 693580 h 847156"/>
              <a:gd name="connsiteX1" fmla="*/ 698799 w 854301"/>
              <a:gd name="connsiteY1" fmla="*/ 99790 h 847156"/>
              <a:gd name="connsiteX2" fmla="*/ 90627 w 854301"/>
              <a:gd name="connsiteY2" fmla="*/ 85884 h 847156"/>
              <a:gd name="connsiteX3" fmla="*/ 93771 w 854301"/>
              <a:gd name="connsiteY3" fmla="*/ 677386 h 847156"/>
              <a:gd name="connsiteX4" fmla="*/ 693941 w 854301"/>
              <a:gd name="connsiteY4" fmla="*/ 764254 h 847156"/>
              <a:gd name="connsiteX0" fmla="*/ 777095 w 854301"/>
              <a:gd name="connsiteY0" fmla="*/ 693580 h 841927"/>
              <a:gd name="connsiteX1" fmla="*/ 698799 w 854301"/>
              <a:gd name="connsiteY1" fmla="*/ 99790 h 841927"/>
              <a:gd name="connsiteX2" fmla="*/ 90627 w 854301"/>
              <a:gd name="connsiteY2" fmla="*/ 85884 h 841927"/>
              <a:gd name="connsiteX3" fmla="*/ 93771 w 854301"/>
              <a:gd name="connsiteY3" fmla="*/ 677386 h 841927"/>
              <a:gd name="connsiteX4" fmla="*/ 693941 w 854301"/>
              <a:gd name="connsiteY4" fmla="*/ 764254 h 841927"/>
              <a:gd name="connsiteX0" fmla="*/ 768598 w 845804"/>
              <a:gd name="connsiteY0" fmla="*/ 700806 h 849153"/>
              <a:gd name="connsiteX1" fmla="*/ 690302 w 845804"/>
              <a:gd name="connsiteY1" fmla="*/ 107016 h 849153"/>
              <a:gd name="connsiteX2" fmla="*/ 82130 w 845804"/>
              <a:gd name="connsiteY2" fmla="*/ 93110 h 849153"/>
              <a:gd name="connsiteX3" fmla="*/ 85274 w 845804"/>
              <a:gd name="connsiteY3" fmla="*/ 684612 h 849153"/>
              <a:gd name="connsiteX4" fmla="*/ 685444 w 845804"/>
              <a:gd name="connsiteY4" fmla="*/ 771480 h 849153"/>
              <a:gd name="connsiteX0" fmla="*/ 753457 w 820160"/>
              <a:gd name="connsiteY0" fmla="*/ 669023 h 804684"/>
              <a:gd name="connsiteX1" fmla="*/ 675161 w 820160"/>
              <a:gd name="connsiteY1" fmla="*/ 75233 h 804684"/>
              <a:gd name="connsiteX2" fmla="*/ 90802 w 820160"/>
              <a:gd name="connsiteY2" fmla="*/ 92284 h 804684"/>
              <a:gd name="connsiteX3" fmla="*/ 70133 w 820160"/>
              <a:gd name="connsiteY3" fmla="*/ 652829 h 804684"/>
              <a:gd name="connsiteX4" fmla="*/ 670303 w 820160"/>
              <a:gd name="connsiteY4" fmla="*/ 739697 h 804684"/>
              <a:gd name="connsiteX0" fmla="*/ 777064 w 843767"/>
              <a:gd name="connsiteY0" fmla="*/ 690438 h 826099"/>
              <a:gd name="connsiteX1" fmla="*/ 698768 w 843767"/>
              <a:gd name="connsiteY1" fmla="*/ 96648 h 826099"/>
              <a:gd name="connsiteX2" fmla="*/ 114409 w 843767"/>
              <a:gd name="connsiteY2" fmla="*/ 113699 h 826099"/>
              <a:gd name="connsiteX3" fmla="*/ 93740 w 843767"/>
              <a:gd name="connsiteY3" fmla="*/ 674244 h 826099"/>
              <a:gd name="connsiteX4" fmla="*/ 693910 w 843767"/>
              <a:gd name="connsiteY4" fmla="*/ 761112 h 826099"/>
              <a:gd name="connsiteX0" fmla="*/ 744726 w 811429"/>
              <a:gd name="connsiteY0" fmla="*/ 658511 h 796622"/>
              <a:gd name="connsiteX1" fmla="*/ 666430 w 811429"/>
              <a:gd name="connsiteY1" fmla="*/ 64721 h 796622"/>
              <a:gd name="connsiteX2" fmla="*/ 82071 w 811429"/>
              <a:gd name="connsiteY2" fmla="*/ 81772 h 796622"/>
              <a:gd name="connsiteX3" fmla="*/ 66165 w 811429"/>
              <a:gd name="connsiteY3" fmla="*/ 651842 h 796622"/>
              <a:gd name="connsiteX4" fmla="*/ 661572 w 811429"/>
              <a:gd name="connsiteY4" fmla="*/ 729185 h 796622"/>
              <a:gd name="connsiteX0" fmla="*/ 760349 w 827052"/>
              <a:gd name="connsiteY0" fmla="*/ 658511 h 805997"/>
              <a:gd name="connsiteX1" fmla="*/ 682053 w 827052"/>
              <a:gd name="connsiteY1" fmla="*/ 64721 h 805997"/>
              <a:gd name="connsiteX2" fmla="*/ 97694 w 827052"/>
              <a:gd name="connsiteY2" fmla="*/ 81772 h 805997"/>
              <a:gd name="connsiteX3" fmla="*/ 81788 w 827052"/>
              <a:gd name="connsiteY3" fmla="*/ 651842 h 805997"/>
              <a:gd name="connsiteX4" fmla="*/ 677195 w 827052"/>
              <a:gd name="connsiteY4" fmla="*/ 729185 h 805997"/>
              <a:gd name="connsiteX0" fmla="*/ 760349 w 827052"/>
              <a:gd name="connsiteY0" fmla="*/ 658511 h 805997"/>
              <a:gd name="connsiteX1" fmla="*/ 682053 w 827052"/>
              <a:gd name="connsiteY1" fmla="*/ 64721 h 805997"/>
              <a:gd name="connsiteX2" fmla="*/ 97694 w 827052"/>
              <a:gd name="connsiteY2" fmla="*/ 81772 h 805997"/>
              <a:gd name="connsiteX3" fmla="*/ 81788 w 827052"/>
              <a:gd name="connsiteY3" fmla="*/ 651842 h 805997"/>
              <a:gd name="connsiteX4" fmla="*/ 677195 w 827052"/>
              <a:gd name="connsiteY4" fmla="*/ 729185 h 805997"/>
              <a:gd name="connsiteX0" fmla="*/ 789968 w 856671"/>
              <a:gd name="connsiteY0" fmla="*/ 680599 h 828085"/>
              <a:gd name="connsiteX1" fmla="*/ 711672 w 856671"/>
              <a:gd name="connsiteY1" fmla="*/ 86809 h 828085"/>
              <a:gd name="connsiteX2" fmla="*/ 127313 w 856671"/>
              <a:gd name="connsiteY2" fmla="*/ 103860 h 828085"/>
              <a:gd name="connsiteX3" fmla="*/ 111407 w 856671"/>
              <a:gd name="connsiteY3" fmla="*/ 673930 h 828085"/>
              <a:gd name="connsiteX4" fmla="*/ 706814 w 856671"/>
              <a:gd name="connsiteY4" fmla="*/ 751273 h 828085"/>
              <a:gd name="connsiteX0" fmla="*/ 759471 w 821960"/>
              <a:gd name="connsiteY0" fmla="*/ 666094 h 813580"/>
              <a:gd name="connsiteX1" fmla="*/ 664507 w 821960"/>
              <a:gd name="connsiteY1" fmla="*/ 60398 h 813580"/>
              <a:gd name="connsiteX2" fmla="*/ 96816 w 821960"/>
              <a:gd name="connsiteY2" fmla="*/ 89355 h 813580"/>
              <a:gd name="connsiteX3" fmla="*/ 80910 w 821960"/>
              <a:gd name="connsiteY3" fmla="*/ 659425 h 813580"/>
              <a:gd name="connsiteX4" fmla="*/ 676317 w 821960"/>
              <a:gd name="connsiteY4" fmla="*/ 736768 h 813580"/>
              <a:gd name="connsiteX0" fmla="*/ 759471 w 826072"/>
              <a:gd name="connsiteY0" fmla="*/ 671099 h 818585"/>
              <a:gd name="connsiteX1" fmla="*/ 664507 w 826072"/>
              <a:gd name="connsiteY1" fmla="*/ 65403 h 818585"/>
              <a:gd name="connsiteX2" fmla="*/ 96816 w 826072"/>
              <a:gd name="connsiteY2" fmla="*/ 94360 h 818585"/>
              <a:gd name="connsiteX3" fmla="*/ 80910 w 826072"/>
              <a:gd name="connsiteY3" fmla="*/ 664430 h 818585"/>
              <a:gd name="connsiteX4" fmla="*/ 676317 w 826072"/>
              <a:gd name="connsiteY4" fmla="*/ 741773 h 818585"/>
              <a:gd name="connsiteX0" fmla="*/ 734695 w 796533"/>
              <a:gd name="connsiteY0" fmla="*/ 671894 h 810457"/>
              <a:gd name="connsiteX1" fmla="*/ 639731 w 796533"/>
              <a:gd name="connsiteY1" fmla="*/ 66198 h 810457"/>
              <a:gd name="connsiteX2" fmla="*/ 91090 w 796533"/>
              <a:gd name="connsiteY2" fmla="*/ 83249 h 810457"/>
              <a:gd name="connsiteX3" fmla="*/ 56134 w 796533"/>
              <a:gd name="connsiteY3" fmla="*/ 665225 h 810457"/>
              <a:gd name="connsiteX4" fmla="*/ 651541 w 796533"/>
              <a:gd name="connsiteY4" fmla="*/ 742568 h 810457"/>
              <a:gd name="connsiteX0" fmla="*/ 753172 w 815010"/>
              <a:gd name="connsiteY0" fmla="*/ 677758 h 816321"/>
              <a:gd name="connsiteX1" fmla="*/ 658208 w 815010"/>
              <a:gd name="connsiteY1" fmla="*/ 72062 h 816321"/>
              <a:gd name="connsiteX2" fmla="*/ 109567 w 815010"/>
              <a:gd name="connsiteY2" fmla="*/ 89113 h 816321"/>
              <a:gd name="connsiteX3" fmla="*/ 74611 w 815010"/>
              <a:gd name="connsiteY3" fmla="*/ 671089 h 816321"/>
              <a:gd name="connsiteX4" fmla="*/ 670018 w 815010"/>
              <a:gd name="connsiteY4" fmla="*/ 748432 h 816321"/>
              <a:gd name="connsiteX0" fmla="*/ 753172 w 820132"/>
              <a:gd name="connsiteY0" fmla="*/ 680550 h 819113"/>
              <a:gd name="connsiteX1" fmla="*/ 658208 w 820132"/>
              <a:gd name="connsiteY1" fmla="*/ 74854 h 819113"/>
              <a:gd name="connsiteX2" fmla="*/ 109567 w 820132"/>
              <a:gd name="connsiteY2" fmla="*/ 91905 h 819113"/>
              <a:gd name="connsiteX3" fmla="*/ 74611 w 820132"/>
              <a:gd name="connsiteY3" fmla="*/ 673881 h 819113"/>
              <a:gd name="connsiteX4" fmla="*/ 670018 w 820132"/>
              <a:gd name="connsiteY4" fmla="*/ 751224 h 819113"/>
              <a:gd name="connsiteX0" fmla="*/ 760595 w 827555"/>
              <a:gd name="connsiteY0" fmla="*/ 680550 h 826065"/>
              <a:gd name="connsiteX1" fmla="*/ 665631 w 827555"/>
              <a:gd name="connsiteY1" fmla="*/ 74854 h 826065"/>
              <a:gd name="connsiteX2" fmla="*/ 116990 w 827555"/>
              <a:gd name="connsiteY2" fmla="*/ 91905 h 826065"/>
              <a:gd name="connsiteX3" fmla="*/ 82034 w 827555"/>
              <a:gd name="connsiteY3" fmla="*/ 673881 h 826065"/>
              <a:gd name="connsiteX4" fmla="*/ 677441 w 827555"/>
              <a:gd name="connsiteY4" fmla="*/ 751224 h 826065"/>
              <a:gd name="connsiteX0" fmla="*/ 763988 w 830948"/>
              <a:gd name="connsiteY0" fmla="*/ 691962 h 837477"/>
              <a:gd name="connsiteX1" fmla="*/ 669024 w 830948"/>
              <a:gd name="connsiteY1" fmla="*/ 86266 h 837477"/>
              <a:gd name="connsiteX2" fmla="*/ 120383 w 830948"/>
              <a:gd name="connsiteY2" fmla="*/ 103317 h 837477"/>
              <a:gd name="connsiteX3" fmla="*/ 85427 w 830948"/>
              <a:gd name="connsiteY3" fmla="*/ 685293 h 837477"/>
              <a:gd name="connsiteX4" fmla="*/ 680834 w 830948"/>
              <a:gd name="connsiteY4" fmla="*/ 762636 h 83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948" h="837477">
                <a:moveTo>
                  <a:pt x="763988" y="691962"/>
                </a:moveTo>
                <a:cubicBezTo>
                  <a:pt x="904482" y="465552"/>
                  <a:pt x="800104" y="191517"/>
                  <a:pt x="669024" y="86266"/>
                </a:cubicBezTo>
                <a:cubicBezTo>
                  <a:pt x="537944" y="-18985"/>
                  <a:pt x="281943" y="-44146"/>
                  <a:pt x="120383" y="103317"/>
                </a:cubicBezTo>
                <a:cubicBezTo>
                  <a:pt x="-41177" y="250780"/>
                  <a:pt x="-27031" y="546832"/>
                  <a:pt x="85427" y="685293"/>
                </a:cubicBezTo>
                <a:cubicBezTo>
                  <a:pt x="197885" y="823754"/>
                  <a:pt x="446901" y="905511"/>
                  <a:pt x="680834" y="762636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31">
            <a:extLst>
              <a:ext uri="{FF2B5EF4-FFF2-40B4-BE49-F238E27FC236}">
                <a16:creationId xmlns:a16="http://schemas.microsoft.com/office/drawing/2014/main" id="{45D11F1C-8661-4C09-B8C2-24D25F77EE55}"/>
              </a:ext>
            </a:extLst>
          </p:cNvPr>
          <p:cNvSpPr/>
          <p:nvPr/>
        </p:nvSpPr>
        <p:spPr>
          <a:xfrm>
            <a:off x="4427984" y="2123564"/>
            <a:ext cx="345779" cy="1350900"/>
          </a:xfrm>
          <a:custGeom>
            <a:avLst/>
            <a:gdLst>
              <a:gd name="connsiteX0" fmla="*/ 353152 w 353152"/>
              <a:gd name="connsiteY0" fmla="*/ 0 h 1819656"/>
              <a:gd name="connsiteX1" fmla="*/ 5680 w 353152"/>
              <a:gd name="connsiteY1" fmla="*/ 768096 h 1819656"/>
              <a:gd name="connsiteX2" fmla="*/ 170272 w 353152"/>
              <a:gd name="connsiteY2" fmla="*/ 1819656 h 1819656"/>
              <a:gd name="connsiteX0" fmla="*/ 518920 w 518920"/>
              <a:gd name="connsiteY0" fmla="*/ 0 h 1838706"/>
              <a:gd name="connsiteX1" fmla="*/ 14286 w 518920"/>
              <a:gd name="connsiteY1" fmla="*/ 787146 h 1838706"/>
              <a:gd name="connsiteX2" fmla="*/ 178878 w 518920"/>
              <a:gd name="connsiteY2" fmla="*/ 1838706 h 1838706"/>
              <a:gd name="connsiteX0" fmla="*/ 508260 w 508260"/>
              <a:gd name="connsiteY0" fmla="*/ 0 h 1979199"/>
              <a:gd name="connsiteX1" fmla="*/ 3626 w 508260"/>
              <a:gd name="connsiteY1" fmla="*/ 787146 h 1979199"/>
              <a:gd name="connsiteX2" fmla="*/ 296806 w 508260"/>
              <a:gd name="connsiteY2" fmla="*/ 1979199 h 1979199"/>
              <a:gd name="connsiteX0" fmla="*/ 510607 w 510607"/>
              <a:gd name="connsiteY0" fmla="*/ 0 h 1979199"/>
              <a:gd name="connsiteX1" fmla="*/ 3592 w 510607"/>
              <a:gd name="connsiteY1" fmla="*/ 1032414 h 1979199"/>
              <a:gd name="connsiteX2" fmla="*/ 299153 w 510607"/>
              <a:gd name="connsiteY2" fmla="*/ 1979199 h 1979199"/>
              <a:gd name="connsiteX0" fmla="*/ 507016 w 507016"/>
              <a:gd name="connsiteY0" fmla="*/ 0 h 1979199"/>
              <a:gd name="connsiteX1" fmla="*/ 1 w 507016"/>
              <a:gd name="connsiteY1" fmla="*/ 1032414 h 1979199"/>
              <a:gd name="connsiteX2" fmla="*/ 295562 w 507016"/>
              <a:gd name="connsiteY2" fmla="*/ 1979199 h 1979199"/>
              <a:gd name="connsiteX0" fmla="*/ 502254 w 502254"/>
              <a:gd name="connsiteY0" fmla="*/ 0 h 1979199"/>
              <a:gd name="connsiteX1" fmla="*/ 1 w 502254"/>
              <a:gd name="connsiteY1" fmla="*/ 941926 h 1979199"/>
              <a:gd name="connsiteX2" fmla="*/ 290800 w 502254"/>
              <a:gd name="connsiteY2" fmla="*/ 1979199 h 1979199"/>
              <a:gd name="connsiteX0" fmla="*/ 502254 w 502254"/>
              <a:gd name="connsiteY0" fmla="*/ 0 h 1979199"/>
              <a:gd name="connsiteX1" fmla="*/ 1 w 502254"/>
              <a:gd name="connsiteY1" fmla="*/ 941926 h 1979199"/>
              <a:gd name="connsiteX2" fmla="*/ 290800 w 502254"/>
              <a:gd name="connsiteY2" fmla="*/ 1979199 h 1979199"/>
              <a:gd name="connsiteX0" fmla="*/ 502254 w 502254"/>
              <a:gd name="connsiteY0" fmla="*/ 0 h 1979199"/>
              <a:gd name="connsiteX1" fmla="*/ 1 w 502254"/>
              <a:gd name="connsiteY1" fmla="*/ 941926 h 1979199"/>
              <a:gd name="connsiteX2" fmla="*/ 290800 w 502254"/>
              <a:gd name="connsiteY2" fmla="*/ 1979199 h 1979199"/>
              <a:gd name="connsiteX0" fmla="*/ 506600 w 506600"/>
              <a:gd name="connsiteY0" fmla="*/ 0 h 1979199"/>
              <a:gd name="connsiteX1" fmla="*/ 4347 w 506600"/>
              <a:gd name="connsiteY1" fmla="*/ 941926 h 1979199"/>
              <a:gd name="connsiteX2" fmla="*/ 295146 w 506600"/>
              <a:gd name="connsiteY2" fmla="*/ 1979199 h 197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600" h="1979199">
                <a:moveTo>
                  <a:pt x="506600" y="0"/>
                </a:moveTo>
                <a:cubicBezTo>
                  <a:pt x="331436" y="144303"/>
                  <a:pt x="34826" y="583486"/>
                  <a:pt x="4347" y="941926"/>
                </a:cubicBezTo>
                <a:cubicBezTo>
                  <a:pt x="-26132" y="1300366"/>
                  <a:pt x="107123" y="1714594"/>
                  <a:pt x="295146" y="1979199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BD342DA8-7F7E-4092-BB9A-F43E3AC51752}"/>
              </a:ext>
            </a:extLst>
          </p:cNvPr>
          <p:cNvSpPr txBox="1"/>
          <p:nvPr/>
        </p:nvSpPr>
        <p:spPr>
          <a:xfrm>
            <a:off x="6890772" y="392376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Deuteranopia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18647162-9396-4E64-B2AE-D99D0B0BE007}"/>
              </a:ext>
            </a:extLst>
          </p:cNvPr>
          <p:cNvSpPr txBox="1"/>
          <p:nvPr/>
        </p:nvSpPr>
        <p:spPr>
          <a:xfrm>
            <a:off x="7680416" y="2987660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White point</a:t>
            </a:r>
          </a:p>
          <a:p>
            <a:pPr algn="ctr"/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(1.000, 0.000)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108200E3-36EB-4566-8BE7-48E1686B3A49}"/>
              </a:ext>
            </a:extLst>
          </p:cNvPr>
          <p:cNvSpPr txBox="1"/>
          <p:nvPr/>
        </p:nvSpPr>
        <p:spPr>
          <a:xfrm>
            <a:off x="8544512" y="3707740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>
                <a:latin typeface="+mj-lt"/>
                <a:cs typeface="Arial" panose="020B0604020202020204" pitchFamily="34" charset="0"/>
              </a:rPr>
              <a:t>x</a:t>
            </a:r>
            <a:endParaRPr kumimoji="1" lang="ja-JP" altLang="en-US" sz="12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AAF99850-F6A9-4326-9C40-07D2B50A1D83}"/>
              </a:ext>
            </a:extLst>
          </p:cNvPr>
          <p:cNvSpPr txBox="1"/>
          <p:nvPr/>
        </p:nvSpPr>
        <p:spPr>
          <a:xfrm>
            <a:off x="6960336" y="370774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F33334E3-DD4A-483A-B9EF-E9EBD4F4897D}"/>
              </a:ext>
            </a:extLst>
          </p:cNvPr>
          <p:cNvSpPr txBox="1"/>
          <p:nvPr/>
        </p:nvSpPr>
        <p:spPr>
          <a:xfrm>
            <a:off x="7464392" y="370774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76045CD7-F177-4FA3-915F-1671E6B3271C}"/>
              </a:ext>
            </a:extLst>
          </p:cNvPr>
          <p:cNvSpPr txBox="1"/>
          <p:nvPr/>
        </p:nvSpPr>
        <p:spPr>
          <a:xfrm>
            <a:off x="8040456" y="370774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305DF10F-1A54-4F93-8CFA-648DBF90EDBF}"/>
              </a:ext>
            </a:extLst>
          </p:cNvPr>
          <p:cNvSpPr txBox="1"/>
          <p:nvPr/>
        </p:nvSpPr>
        <p:spPr>
          <a:xfrm>
            <a:off x="6312264" y="1187460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>
                <a:latin typeface="+mj-lt"/>
                <a:cs typeface="Arial" panose="020B0604020202020204" pitchFamily="34" charset="0"/>
              </a:rPr>
              <a:t>y</a:t>
            </a:r>
            <a:endParaRPr kumimoji="1" lang="ja-JP" altLang="en-US" sz="12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6BE0EDE1-F52B-40A8-947B-72F970AC7662}"/>
              </a:ext>
            </a:extLst>
          </p:cNvPr>
          <p:cNvSpPr txBox="1"/>
          <p:nvPr/>
        </p:nvSpPr>
        <p:spPr>
          <a:xfrm>
            <a:off x="6240256" y="298766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7972F6AE-3313-4278-9480-3D1DF963B607}"/>
              </a:ext>
            </a:extLst>
          </p:cNvPr>
          <p:cNvSpPr txBox="1"/>
          <p:nvPr/>
        </p:nvSpPr>
        <p:spPr>
          <a:xfrm>
            <a:off x="6240256" y="248360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257C495F-FF30-4534-9DE2-935540A9BC48}"/>
              </a:ext>
            </a:extLst>
          </p:cNvPr>
          <p:cNvSpPr txBox="1"/>
          <p:nvPr/>
        </p:nvSpPr>
        <p:spPr>
          <a:xfrm>
            <a:off x="6240256" y="197954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F76168DD-1F6F-4B3D-921E-80CBCEEF120A}"/>
              </a:ext>
            </a:extLst>
          </p:cNvPr>
          <p:cNvCxnSpPr/>
          <p:nvPr/>
        </p:nvCxnSpPr>
        <p:spPr>
          <a:xfrm>
            <a:off x="6801788" y="1267417"/>
            <a:ext cx="1949570" cy="18633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BDC704BB-E6D4-4DA5-AD56-92B7007BE9DD}"/>
              </a:ext>
            </a:extLst>
          </p:cNvPr>
          <p:cNvCxnSpPr/>
          <p:nvPr/>
        </p:nvCxnSpPr>
        <p:spPr>
          <a:xfrm>
            <a:off x="6603380" y="3355010"/>
            <a:ext cx="2147978" cy="267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フリーフォーム 54">
            <a:extLst>
              <a:ext uri="{FF2B5EF4-FFF2-40B4-BE49-F238E27FC236}">
                <a16:creationId xmlns:a16="http://schemas.microsoft.com/office/drawing/2014/main" id="{4940E9FE-6D52-4140-9FDB-58A163CC054D}"/>
              </a:ext>
            </a:extLst>
          </p:cNvPr>
          <p:cNvSpPr/>
          <p:nvPr/>
        </p:nvSpPr>
        <p:spPr>
          <a:xfrm>
            <a:off x="7149295" y="2172447"/>
            <a:ext cx="592890" cy="1261517"/>
          </a:xfrm>
          <a:custGeom>
            <a:avLst/>
            <a:gdLst>
              <a:gd name="connsiteX0" fmla="*/ 353152 w 353152"/>
              <a:gd name="connsiteY0" fmla="*/ 0 h 1819656"/>
              <a:gd name="connsiteX1" fmla="*/ 5680 w 353152"/>
              <a:gd name="connsiteY1" fmla="*/ 768096 h 1819656"/>
              <a:gd name="connsiteX2" fmla="*/ 170272 w 353152"/>
              <a:gd name="connsiteY2" fmla="*/ 1819656 h 1819656"/>
              <a:gd name="connsiteX0" fmla="*/ 518920 w 518920"/>
              <a:gd name="connsiteY0" fmla="*/ 0 h 1838706"/>
              <a:gd name="connsiteX1" fmla="*/ 14286 w 518920"/>
              <a:gd name="connsiteY1" fmla="*/ 787146 h 1838706"/>
              <a:gd name="connsiteX2" fmla="*/ 178878 w 518920"/>
              <a:gd name="connsiteY2" fmla="*/ 1838706 h 1838706"/>
              <a:gd name="connsiteX0" fmla="*/ 508260 w 508260"/>
              <a:gd name="connsiteY0" fmla="*/ 0 h 1979199"/>
              <a:gd name="connsiteX1" fmla="*/ 3626 w 508260"/>
              <a:gd name="connsiteY1" fmla="*/ 787146 h 1979199"/>
              <a:gd name="connsiteX2" fmla="*/ 296806 w 508260"/>
              <a:gd name="connsiteY2" fmla="*/ 1979199 h 1979199"/>
              <a:gd name="connsiteX0" fmla="*/ 510607 w 510607"/>
              <a:gd name="connsiteY0" fmla="*/ 0 h 1979199"/>
              <a:gd name="connsiteX1" fmla="*/ 3592 w 510607"/>
              <a:gd name="connsiteY1" fmla="*/ 1032414 h 1979199"/>
              <a:gd name="connsiteX2" fmla="*/ 299153 w 510607"/>
              <a:gd name="connsiteY2" fmla="*/ 1979199 h 1979199"/>
              <a:gd name="connsiteX0" fmla="*/ 507016 w 507016"/>
              <a:gd name="connsiteY0" fmla="*/ 0 h 1979199"/>
              <a:gd name="connsiteX1" fmla="*/ 1 w 507016"/>
              <a:gd name="connsiteY1" fmla="*/ 1032414 h 1979199"/>
              <a:gd name="connsiteX2" fmla="*/ 295562 w 507016"/>
              <a:gd name="connsiteY2" fmla="*/ 1979199 h 1979199"/>
              <a:gd name="connsiteX0" fmla="*/ 502254 w 502254"/>
              <a:gd name="connsiteY0" fmla="*/ 0 h 1979199"/>
              <a:gd name="connsiteX1" fmla="*/ 1 w 502254"/>
              <a:gd name="connsiteY1" fmla="*/ 941926 h 1979199"/>
              <a:gd name="connsiteX2" fmla="*/ 290800 w 502254"/>
              <a:gd name="connsiteY2" fmla="*/ 1979199 h 1979199"/>
              <a:gd name="connsiteX0" fmla="*/ 502254 w 502254"/>
              <a:gd name="connsiteY0" fmla="*/ 0 h 1979199"/>
              <a:gd name="connsiteX1" fmla="*/ 1 w 502254"/>
              <a:gd name="connsiteY1" fmla="*/ 941926 h 1979199"/>
              <a:gd name="connsiteX2" fmla="*/ 290800 w 502254"/>
              <a:gd name="connsiteY2" fmla="*/ 1979199 h 1979199"/>
              <a:gd name="connsiteX0" fmla="*/ 502254 w 502254"/>
              <a:gd name="connsiteY0" fmla="*/ 0 h 1979199"/>
              <a:gd name="connsiteX1" fmla="*/ 1 w 502254"/>
              <a:gd name="connsiteY1" fmla="*/ 941926 h 1979199"/>
              <a:gd name="connsiteX2" fmla="*/ 290800 w 502254"/>
              <a:gd name="connsiteY2" fmla="*/ 1979199 h 1979199"/>
              <a:gd name="connsiteX0" fmla="*/ 506600 w 506600"/>
              <a:gd name="connsiteY0" fmla="*/ 0 h 1979199"/>
              <a:gd name="connsiteX1" fmla="*/ 4347 w 506600"/>
              <a:gd name="connsiteY1" fmla="*/ 941926 h 1979199"/>
              <a:gd name="connsiteX2" fmla="*/ 295146 w 506600"/>
              <a:gd name="connsiteY2" fmla="*/ 1979199 h 1979199"/>
              <a:gd name="connsiteX0" fmla="*/ 667480 w 667480"/>
              <a:gd name="connsiteY0" fmla="*/ 0 h 2168055"/>
              <a:gd name="connsiteX1" fmla="*/ 165227 w 667480"/>
              <a:gd name="connsiteY1" fmla="*/ 941926 h 2168055"/>
              <a:gd name="connsiteX2" fmla="*/ 68735 w 667480"/>
              <a:gd name="connsiteY2" fmla="*/ 2168055 h 2168055"/>
              <a:gd name="connsiteX0" fmla="*/ 749486 w 749486"/>
              <a:gd name="connsiteY0" fmla="*/ 0 h 2168055"/>
              <a:gd name="connsiteX1" fmla="*/ 22355 w 749486"/>
              <a:gd name="connsiteY1" fmla="*/ 869289 h 2168055"/>
              <a:gd name="connsiteX2" fmla="*/ 150741 w 749486"/>
              <a:gd name="connsiteY2" fmla="*/ 2168055 h 2168055"/>
              <a:gd name="connsiteX0" fmla="*/ 788191 w 788191"/>
              <a:gd name="connsiteY0" fmla="*/ 0 h 2168055"/>
              <a:gd name="connsiteX1" fmla="*/ 61060 w 788191"/>
              <a:gd name="connsiteY1" fmla="*/ 869289 h 2168055"/>
              <a:gd name="connsiteX2" fmla="*/ 189446 w 788191"/>
              <a:gd name="connsiteY2" fmla="*/ 2168055 h 2168055"/>
              <a:gd name="connsiteX0" fmla="*/ 788191 w 788191"/>
              <a:gd name="connsiteY0" fmla="*/ 0 h 2168055"/>
              <a:gd name="connsiteX1" fmla="*/ 61060 w 788191"/>
              <a:gd name="connsiteY1" fmla="*/ 869289 h 2168055"/>
              <a:gd name="connsiteX2" fmla="*/ 189446 w 788191"/>
              <a:gd name="connsiteY2" fmla="*/ 2168055 h 2168055"/>
              <a:gd name="connsiteX0" fmla="*/ 812869 w 812869"/>
              <a:gd name="connsiteY0" fmla="*/ 0 h 2168055"/>
              <a:gd name="connsiteX1" fmla="*/ 85738 w 812869"/>
              <a:gd name="connsiteY1" fmla="*/ 869289 h 2168055"/>
              <a:gd name="connsiteX2" fmla="*/ 214124 w 812869"/>
              <a:gd name="connsiteY2" fmla="*/ 2168055 h 2168055"/>
              <a:gd name="connsiteX0" fmla="*/ 791868 w 791868"/>
              <a:gd name="connsiteY0" fmla="*/ 0 h 2168055"/>
              <a:gd name="connsiteX1" fmla="*/ 102217 w 791868"/>
              <a:gd name="connsiteY1" fmla="*/ 811179 h 2168055"/>
              <a:gd name="connsiteX2" fmla="*/ 193123 w 791868"/>
              <a:gd name="connsiteY2" fmla="*/ 2168055 h 2168055"/>
              <a:gd name="connsiteX0" fmla="*/ 796725 w 796725"/>
              <a:gd name="connsiteY0" fmla="*/ 0 h 2168055"/>
              <a:gd name="connsiteX1" fmla="*/ 107074 w 796725"/>
              <a:gd name="connsiteY1" fmla="*/ 811179 h 2168055"/>
              <a:gd name="connsiteX2" fmla="*/ 197980 w 796725"/>
              <a:gd name="connsiteY2" fmla="*/ 2168055 h 2168055"/>
              <a:gd name="connsiteX0" fmla="*/ 796725 w 796725"/>
              <a:gd name="connsiteY0" fmla="*/ 0 h 2168055"/>
              <a:gd name="connsiteX1" fmla="*/ 107074 w 796725"/>
              <a:gd name="connsiteY1" fmla="*/ 811179 h 2168055"/>
              <a:gd name="connsiteX2" fmla="*/ 197980 w 796725"/>
              <a:gd name="connsiteY2" fmla="*/ 2168055 h 2168055"/>
              <a:gd name="connsiteX0" fmla="*/ 903039 w 903039"/>
              <a:gd name="connsiteY0" fmla="*/ 0 h 2124473"/>
              <a:gd name="connsiteX1" fmla="*/ 213388 w 903039"/>
              <a:gd name="connsiteY1" fmla="*/ 811179 h 2124473"/>
              <a:gd name="connsiteX2" fmla="*/ 129388 w 903039"/>
              <a:gd name="connsiteY2" fmla="*/ 2124473 h 2124473"/>
              <a:gd name="connsiteX0" fmla="*/ 858659 w 858659"/>
              <a:gd name="connsiteY0" fmla="*/ 0 h 2124473"/>
              <a:gd name="connsiteX1" fmla="*/ 169008 w 858659"/>
              <a:gd name="connsiteY1" fmla="*/ 811179 h 2124473"/>
              <a:gd name="connsiteX2" fmla="*/ 85008 w 858659"/>
              <a:gd name="connsiteY2" fmla="*/ 2124473 h 2124473"/>
              <a:gd name="connsiteX0" fmla="*/ 858658 w 858658"/>
              <a:gd name="connsiteY0" fmla="*/ 0 h 2124473"/>
              <a:gd name="connsiteX1" fmla="*/ 169007 w 858658"/>
              <a:gd name="connsiteY1" fmla="*/ 811179 h 2124473"/>
              <a:gd name="connsiteX2" fmla="*/ 85007 w 858658"/>
              <a:gd name="connsiteY2" fmla="*/ 2124473 h 212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8658" h="2124473">
                <a:moveTo>
                  <a:pt x="858658" y="0"/>
                </a:moveTo>
                <a:cubicBezTo>
                  <a:pt x="571055" y="158829"/>
                  <a:pt x="297949" y="369935"/>
                  <a:pt x="169007" y="811179"/>
                </a:cubicBezTo>
                <a:cubicBezTo>
                  <a:pt x="40065" y="1252423"/>
                  <a:pt x="-90521" y="1612902"/>
                  <a:pt x="85007" y="2124473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AAAF4504-95C2-419B-8E54-A0BD246FE284}"/>
              </a:ext>
            </a:extLst>
          </p:cNvPr>
          <p:cNvSpPr txBox="1"/>
          <p:nvPr/>
        </p:nvSpPr>
        <p:spPr>
          <a:xfrm>
            <a:off x="6600296" y="2051556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Hue angle </a:t>
            </a:r>
            <a:r>
              <a:rPr kumimoji="1" lang="en-US" altLang="ja-JP" sz="1200" i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endParaRPr kumimoji="1" lang="ja-JP" altLang="en-US" sz="1200" i="1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04BE753E-8152-4615-ADE1-B35A064FC8EA}"/>
              </a:ext>
            </a:extLst>
          </p:cNvPr>
          <p:cNvCxnSpPr/>
          <p:nvPr/>
        </p:nvCxnSpPr>
        <p:spPr>
          <a:xfrm>
            <a:off x="3495252" y="889342"/>
            <a:ext cx="377322" cy="3554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F720BCAA-5528-479C-A34F-4B9658C0758D}"/>
              </a:ext>
            </a:extLst>
          </p:cNvPr>
          <p:cNvCxnSpPr/>
          <p:nvPr/>
        </p:nvCxnSpPr>
        <p:spPr>
          <a:xfrm flipV="1">
            <a:off x="3606246" y="3721317"/>
            <a:ext cx="493614" cy="23466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4AE994A4-207E-45E8-B483-92391F2901EC}"/>
              </a:ext>
            </a:extLst>
          </p:cNvPr>
          <p:cNvCxnSpPr/>
          <p:nvPr/>
        </p:nvCxnSpPr>
        <p:spPr>
          <a:xfrm>
            <a:off x="3353362" y="2536839"/>
            <a:ext cx="2376168" cy="4235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8BDF5C02-C22E-4D72-8F10-1102CF8C590F}"/>
              </a:ext>
            </a:extLst>
          </p:cNvPr>
          <p:cNvSpPr txBox="1"/>
          <p:nvPr/>
        </p:nvSpPr>
        <p:spPr>
          <a:xfrm>
            <a:off x="2914906" y="996045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140 [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sz="1200" i="1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2732733-4883-4E7F-894C-60F85DBA538C}"/>
              </a:ext>
            </a:extLst>
          </p:cNvPr>
          <p:cNvSpPr txBox="1"/>
          <p:nvPr/>
        </p:nvSpPr>
        <p:spPr>
          <a:xfrm>
            <a:off x="2906276" y="2238035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170 [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sz="1200" i="1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EA6EBA7A-748A-44C9-AAAF-38F794DA0646}"/>
              </a:ext>
            </a:extLst>
          </p:cNvPr>
          <p:cNvSpPr txBox="1"/>
          <p:nvPr/>
        </p:nvSpPr>
        <p:spPr>
          <a:xfrm>
            <a:off x="2925114" y="3641762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200 [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sz="1200" i="1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9387E5CC-D131-4D95-85D1-B13C5A8FE54E}"/>
              </a:ext>
            </a:extLst>
          </p:cNvPr>
          <p:cNvCxnSpPr/>
          <p:nvPr/>
        </p:nvCxnSpPr>
        <p:spPr>
          <a:xfrm>
            <a:off x="6419755" y="897225"/>
            <a:ext cx="370490" cy="35472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9139BA37-02A9-4E42-B605-F36C564275D8}"/>
              </a:ext>
            </a:extLst>
          </p:cNvPr>
          <p:cNvCxnSpPr/>
          <p:nvPr/>
        </p:nvCxnSpPr>
        <p:spPr>
          <a:xfrm>
            <a:off x="6230569" y="3309349"/>
            <a:ext cx="362607" cy="3153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4F5AEFD5-C0C6-4223-AA6F-5F833A858DFA}"/>
              </a:ext>
            </a:extLst>
          </p:cNvPr>
          <p:cNvCxnSpPr/>
          <p:nvPr/>
        </p:nvCxnSpPr>
        <p:spPr>
          <a:xfrm>
            <a:off x="6230569" y="2205763"/>
            <a:ext cx="2522483" cy="122971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5A208D87-D64F-4662-B408-5364AF0F231E}"/>
              </a:ext>
            </a:extLst>
          </p:cNvPr>
          <p:cNvSpPr txBox="1"/>
          <p:nvPr/>
        </p:nvSpPr>
        <p:spPr>
          <a:xfrm>
            <a:off x="5852361" y="976040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140 [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sz="1200" i="1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BB0F3DC-A90F-43AB-9691-62BF55AB728A}"/>
              </a:ext>
            </a:extLst>
          </p:cNvPr>
          <p:cNvSpPr txBox="1"/>
          <p:nvPr/>
        </p:nvSpPr>
        <p:spPr>
          <a:xfrm>
            <a:off x="5827966" y="2312624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155 [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sz="1200" i="1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80D3D989-1FB9-468C-826F-6F796A2951E6}"/>
              </a:ext>
            </a:extLst>
          </p:cNvPr>
          <p:cNvSpPr txBox="1"/>
          <p:nvPr/>
        </p:nvSpPr>
        <p:spPr>
          <a:xfrm>
            <a:off x="5823156" y="3314330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170 [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sz="1200" i="1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8ED8DB-96CD-4992-A93D-268D26EEB4BC}"/>
              </a:ext>
            </a:extLst>
          </p:cNvPr>
          <p:cNvSpPr txBox="1"/>
          <p:nvPr/>
        </p:nvSpPr>
        <p:spPr>
          <a:xfrm>
            <a:off x="5596612" y="435581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Dichromats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44F80B8-16A6-4589-8B6C-0B0F44AD9022}"/>
              </a:ext>
            </a:extLst>
          </p:cNvPr>
          <p:cNvSpPr txBox="1"/>
          <p:nvPr/>
        </p:nvSpPr>
        <p:spPr>
          <a:xfrm>
            <a:off x="1298828" y="472514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LMS cells</a:t>
            </a:r>
            <a:endParaRPr kumimoji="1" lang="ja-JP" altLang="en-US" dirty="0"/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5BF8DC4A-C6E0-4D69-B3C3-4354343996B8}"/>
              </a:ext>
            </a:extLst>
          </p:cNvPr>
          <p:cNvSpPr txBox="1"/>
          <p:nvPr/>
        </p:nvSpPr>
        <p:spPr>
          <a:xfrm>
            <a:off x="4283968" y="472514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MS cells</a:t>
            </a:r>
            <a:endParaRPr kumimoji="1" lang="ja-JP" altLang="en-US" dirty="0"/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0C38792C-7160-4086-80FA-A32550E9ADA0}"/>
              </a:ext>
            </a:extLst>
          </p:cNvPr>
          <p:cNvSpPr txBox="1"/>
          <p:nvPr/>
        </p:nvSpPr>
        <p:spPr>
          <a:xfrm>
            <a:off x="7179821" y="472514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LS cells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418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813961AF-3C9C-414A-82AE-E4C524C71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48680"/>
            <a:ext cx="2160240" cy="242895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1082AAD-0DC2-43AE-98F9-233AFF709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160240" cy="2428953"/>
          </a:xfrm>
          <a:prstGeom prst="rect">
            <a:avLst/>
          </a:prstGeom>
        </p:spPr>
      </p:pic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B3FD7914-9C71-46EE-939A-B2B8773CE621}"/>
              </a:ext>
            </a:extLst>
          </p:cNvPr>
          <p:cNvCxnSpPr>
            <a:cxnSpLocks/>
          </p:cNvCxnSpPr>
          <p:nvPr/>
        </p:nvCxnSpPr>
        <p:spPr>
          <a:xfrm flipV="1">
            <a:off x="1043608" y="1556792"/>
            <a:ext cx="288032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88FF1C1A-6720-4CC4-8A40-766FDEF69827}"/>
              </a:ext>
            </a:extLst>
          </p:cNvPr>
          <p:cNvCxnSpPr>
            <a:cxnSpLocks/>
          </p:cNvCxnSpPr>
          <p:nvPr/>
        </p:nvCxnSpPr>
        <p:spPr>
          <a:xfrm>
            <a:off x="1043608" y="2060848"/>
            <a:ext cx="936104" cy="144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円弧 32">
            <a:extLst>
              <a:ext uri="{FF2B5EF4-FFF2-40B4-BE49-F238E27FC236}">
                <a16:creationId xmlns:a16="http://schemas.microsoft.com/office/drawing/2014/main" id="{FF2FCD4F-CAB0-4670-9666-31FC1C041ED1}"/>
              </a:ext>
            </a:extLst>
          </p:cNvPr>
          <p:cNvSpPr/>
          <p:nvPr/>
        </p:nvSpPr>
        <p:spPr>
          <a:xfrm>
            <a:off x="683568" y="1700808"/>
            <a:ext cx="720080" cy="702797"/>
          </a:xfrm>
          <a:prstGeom prst="arc">
            <a:avLst>
              <a:gd name="adj1" fmla="val 14920568"/>
              <a:gd name="adj2" fmla="val 51108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014D63DE-9476-4CBF-982D-E4D1998740DD}"/>
              </a:ext>
            </a:extLst>
          </p:cNvPr>
          <p:cNvCxnSpPr>
            <a:cxnSpLocks/>
          </p:cNvCxnSpPr>
          <p:nvPr/>
        </p:nvCxnSpPr>
        <p:spPr>
          <a:xfrm flipH="1" flipV="1">
            <a:off x="611560" y="908720"/>
            <a:ext cx="432048" cy="1152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タイトル 4">
            <a:extLst>
              <a:ext uri="{FF2B5EF4-FFF2-40B4-BE49-F238E27FC236}">
                <a16:creationId xmlns:a16="http://schemas.microsoft.com/office/drawing/2014/main" id="{20BC77EE-FDAA-46B3-BBB3-A102270B7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Color difference</a:t>
            </a:r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0B5D6D-57CE-4A5D-8B18-E8C1CD2A306E}"/>
              </a:ext>
            </a:extLst>
          </p:cNvPr>
          <p:cNvSpPr/>
          <p:nvPr/>
        </p:nvSpPr>
        <p:spPr bwMode="auto">
          <a:xfrm>
            <a:off x="3347864" y="548680"/>
            <a:ext cx="576064" cy="576064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2F123837-A3FB-4B38-B024-B389A545C6EF}"/>
              </a:ext>
            </a:extLst>
          </p:cNvPr>
          <p:cNvSpPr/>
          <p:nvPr/>
        </p:nvSpPr>
        <p:spPr bwMode="auto">
          <a:xfrm>
            <a:off x="3923928" y="1124744"/>
            <a:ext cx="576064" cy="576064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5B356DBF-1FB9-4DD5-B05F-3F1D6955B80C}"/>
              </a:ext>
            </a:extLst>
          </p:cNvPr>
          <p:cNvSpPr/>
          <p:nvPr/>
        </p:nvSpPr>
        <p:spPr bwMode="auto">
          <a:xfrm>
            <a:off x="3347864" y="1124744"/>
            <a:ext cx="576064" cy="576064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6430E129-4D3E-4575-8987-7D27E63FC82F}"/>
              </a:ext>
            </a:extLst>
          </p:cNvPr>
          <p:cNvSpPr/>
          <p:nvPr/>
        </p:nvSpPr>
        <p:spPr bwMode="auto">
          <a:xfrm>
            <a:off x="3347864" y="1700808"/>
            <a:ext cx="576064" cy="576064"/>
          </a:xfrm>
          <a:prstGeom prst="rect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E5AC8872-83AE-451A-9FF0-530F53B992F5}"/>
              </a:ext>
            </a:extLst>
          </p:cNvPr>
          <p:cNvSpPr/>
          <p:nvPr/>
        </p:nvSpPr>
        <p:spPr bwMode="auto">
          <a:xfrm>
            <a:off x="2771800" y="1124744"/>
            <a:ext cx="576064" cy="576064"/>
          </a:xfrm>
          <a:prstGeom prst="rect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82ABBA81-A9A7-464A-98BA-BD7DF660D61E}"/>
              </a:ext>
            </a:extLst>
          </p:cNvPr>
          <p:cNvCxnSpPr>
            <a:cxnSpLocks/>
          </p:cNvCxnSpPr>
          <p:nvPr/>
        </p:nvCxnSpPr>
        <p:spPr>
          <a:xfrm flipH="1" flipV="1">
            <a:off x="755576" y="980728"/>
            <a:ext cx="2880320" cy="100811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7E413644-3C2C-4B2B-9329-D77CC489249F}"/>
              </a:ext>
            </a:extLst>
          </p:cNvPr>
          <p:cNvCxnSpPr>
            <a:cxnSpLocks/>
          </p:cNvCxnSpPr>
          <p:nvPr/>
        </p:nvCxnSpPr>
        <p:spPr>
          <a:xfrm flipH="1">
            <a:off x="1403648" y="1412776"/>
            <a:ext cx="2232248" cy="144016"/>
          </a:xfrm>
          <a:prstGeom prst="straightConnector1">
            <a:avLst/>
          </a:prstGeom>
          <a:ln w="38100">
            <a:prstDash val="sysDot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4ED4E8CE-7FEC-4E22-A359-C1D370D77068}"/>
              </a:ext>
            </a:extLst>
          </p:cNvPr>
          <p:cNvCxnSpPr>
            <a:cxnSpLocks/>
          </p:cNvCxnSpPr>
          <p:nvPr/>
        </p:nvCxnSpPr>
        <p:spPr>
          <a:xfrm flipH="1">
            <a:off x="1979712" y="836712"/>
            <a:ext cx="1656184" cy="129614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32641994-2C4D-4357-BFA1-00930EA435B4}"/>
              </a:ext>
            </a:extLst>
          </p:cNvPr>
          <p:cNvSpPr/>
          <p:nvPr/>
        </p:nvSpPr>
        <p:spPr bwMode="auto">
          <a:xfrm>
            <a:off x="5220072" y="548680"/>
            <a:ext cx="576064" cy="576064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D6F17898-BB55-46A2-AEF3-39055179226A}"/>
              </a:ext>
            </a:extLst>
          </p:cNvPr>
          <p:cNvSpPr/>
          <p:nvPr/>
        </p:nvSpPr>
        <p:spPr bwMode="auto">
          <a:xfrm>
            <a:off x="5796136" y="1124744"/>
            <a:ext cx="576064" cy="576064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0C2B38F-7514-425B-A47F-9A3031A59BE2}"/>
              </a:ext>
            </a:extLst>
          </p:cNvPr>
          <p:cNvSpPr/>
          <p:nvPr/>
        </p:nvSpPr>
        <p:spPr bwMode="auto">
          <a:xfrm>
            <a:off x="5220072" y="1124744"/>
            <a:ext cx="576064" cy="576064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9ED5CAD2-8A50-42A2-933A-BD4F409B5F3D}"/>
              </a:ext>
            </a:extLst>
          </p:cNvPr>
          <p:cNvSpPr/>
          <p:nvPr/>
        </p:nvSpPr>
        <p:spPr bwMode="auto">
          <a:xfrm>
            <a:off x="5220072" y="1700808"/>
            <a:ext cx="576064" cy="576064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8CDD29E-EEC3-47B6-BD1B-C84732B9DDFF}"/>
              </a:ext>
            </a:extLst>
          </p:cNvPr>
          <p:cNvSpPr/>
          <p:nvPr/>
        </p:nvSpPr>
        <p:spPr bwMode="auto">
          <a:xfrm>
            <a:off x="4644008" y="1124744"/>
            <a:ext cx="576064" cy="576064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6C0F0385-7F21-4BC5-9960-9026252CB9A0}"/>
              </a:ext>
            </a:extLst>
          </p:cNvPr>
          <p:cNvSpPr/>
          <p:nvPr/>
        </p:nvSpPr>
        <p:spPr bwMode="auto">
          <a:xfrm>
            <a:off x="2843808" y="2708920"/>
            <a:ext cx="3528392" cy="576064"/>
          </a:xfrm>
          <a:prstGeom prst="downArrow">
            <a:avLst>
              <a:gd name="adj1" fmla="val 83666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CA650C-E915-4DA2-BF86-4CF37C74AE31}"/>
              </a:ext>
            </a:extLst>
          </p:cNvPr>
          <p:cNvSpPr txBox="1"/>
          <p:nvPr/>
        </p:nvSpPr>
        <p:spPr>
          <a:xfrm>
            <a:off x="3287442" y="2655757"/>
            <a:ext cx="278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Color improvement</a:t>
            </a:r>
            <a:endParaRPr kumimoji="1" lang="ja-JP" altLang="en-US" sz="2400" dirty="0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B38AFCA-7D08-4927-A86C-22353493A766}"/>
              </a:ext>
            </a:extLst>
          </p:cNvPr>
          <p:cNvSpPr/>
          <p:nvPr/>
        </p:nvSpPr>
        <p:spPr bwMode="auto">
          <a:xfrm>
            <a:off x="3347864" y="3429000"/>
            <a:ext cx="576064" cy="576064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326E0B8-9664-4E8E-A586-26C1CA3EEA72}"/>
              </a:ext>
            </a:extLst>
          </p:cNvPr>
          <p:cNvSpPr/>
          <p:nvPr/>
        </p:nvSpPr>
        <p:spPr bwMode="auto">
          <a:xfrm>
            <a:off x="3923928" y="4005064"/>
            <a:ext cx="576064" cy="576064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6401D43D-9BE7-48E3-8D54-E7BA603C322D}"/>
              </a:ext>
            </a:extLst>
          </p:cNvPr>
          <p:cNvSpPr/>
          <p:nvPr/>
        </p:nvSpPr>
        <p:spPr bwMode="auto">
          <a:xfrm>
            <a:off x="3347864" y="4005064"/>
            <a:ext cx="576064" cy="576064"/>
          </a:xfrm>
          <a:prstGeom prst="rect">
            <a:avLst/>
          </a:prstGeom>
          <a:solidFill>
            <a:srgbClr val="00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DD3EB2D-0493-49CA-9B50-47ACE591B1C6}"/>
              </a:ext>
            </a:extLst>
          </p:cNvPr>
          <p:cNvSpPr/>
          <p:nvPr/>
        </p:nvSpPr>
        <p:spPr bwMode="auto">
          <a:xfrm>
            <a:off x="3347864" y="4581128"/>
            <a:ext cx="576064" cy="576064"/>
          </a:xfrm>
          <a:prstGeom prst="rect">
            <a:avLst/>
          </a:prstGeom>
          <a:solidFill>
            <a:srgbClr val="0000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722EE921-2261-42C1-A56A-7DA269FDD783}"/>
              </a:ext>
            </a:extLst>
          </p:cNvPr>
          <p:cNvSpPr/>
          <p:nvPr/>
        </p:nvSpPr>
        <p:spPr bwMode="auto">
          <a:xfrm>
            <a:off x="2771800" y="4005064"/>
            <a:ext cx="576064" cy="576064"/>
          </a:xfrm>
          <a:prstGeom prst="rect">
            <a:avLst/>
          </a:prstGeom>
          <a:solidFill>
            <a:srgbClr val="0000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9D2E50E-CA78-4B92-AE3D-1F0743D1F821}"/>
              </a:ext>
            </a:extLst>
          </p:cNvPr>
          <p:cNvSpPr/>
          <p:nvPr/>
        </p:nvSpPr>
        <p:spPr bwMode="auto">
          <a:xfrm>
            <a:off x="5220072" y="3429000"/>
            <a:ext cx="576064" cy="576064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C167FC7E-4097-447A-9BCE-E62D8A6E481F}"/>
              </a:ext>
            </a:extLst>
          </p:cNvPr>
          <p:cNvSpPr/>
          <p:nvPr/>
        </p:nvSpPr>
        <p:spPr bwMode="auto">
          <a:xfrm>
            <a:off x="5796136" y="4005064"/>
            <a:ext cx="576064" cy="576064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4E9379E-4074-41F1-AA3A-6D47CB6A4AA7}"/>
              </a:ext>
            </a:extLst>
          </p:cNvPr>
          <p:cNvSpPr/>
          <p:nvPr/>
        </p:nvSpPr>
        <p:spPr bwMode="auto">
          <a:xfrm>
            <a:off x="5220072" y="4005064"/>
            <a:ext cx="576064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E3C2BE82-9EB9-4E7A-A25E-B20E16B5E0C8}"/>
              </a:ext>
            </a:extLst>
          </p:cNvPr>
          <p:cNvSpPr/>
          <p:nvPr/>
        </p:nvSpPr>
        <p:spPr bwMode="auto">
          <a:xfrm>
            <a:off x="5220072" y="4581128"/>
            <a:ext cx="576064" cy="576064"/>
          </a:xfrm>
          <a:prstGeom prst="rect">
            <a:avLst/>
          </a:prstGeom>
          <a:solidFill>
            <a:srgbClr val="0000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502CA69-CA2A-4E35-8C70-A003723DE204}"/>
              </a:ext>
            </a:extLst>
          </p:cNvPr>
          <p:cNvSpPr/>
          <p:nvPr/>
        </p:nvSpPr>
        <p:spPr bwMode="auto">
          <a:xfrm>
            <a:off x="4644008" y="4005064"/>
            <a:ext cx="576064" cy="576064"/>
          </a:xfrm>
          <a:prstGeom prst="rect">
            <a:avLst/>
          </a:prstGeom>
          <a:solidFill>
            <a:srgbClr val="0000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F667085D-B583-4058-985D-E8C0E38E9326}"/>
              </a:ext>
            </a:extLst>
          </p:cNvPr>
          <p:cNvSpPr/>
          <p:nvPr/>
        </p:nvSpPr>
        <p:spPr bwMode="auto">
          <a:xfrm>
            <a:off x="7020272" y="3789040"/>
            <a:ext cx="288032" cy="288032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A019BD8C-DF3C-4C4F-AB77-890B453CB736}"/>
              </a:ext>
            </a:extLst>
          </p:cNvPr>
          <p:cNvSpPr/>
          <p:nvPr/>
        </p:nvSpPr>
        <p:spPr bwMode="auto">
          <a:xfrm>
            <a:off x="7308304" y="4077072"/>
            <a:ext cx="288032" cy="288032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0305E0F8-3440-47B3-BE6B-9AC26620D25C}"/>
              </a:ext>
            </a:extLst>
          </p:cNvPr>
          <p:cNvSpPr/>
          <p:nvPr/>
        </p:nvSpPr>
        <p:spPr bwMode="auto">
          <a:xfrm>
            <a:off x="7020272" y="4077072"/>
            <a:ext cx="288032" cy="288032"/>
          </a:xfrm>
          <a:prstGeom prst="rect">
            <a:avLst/>
          </a:prstGeom>
          <a:solidFill>
            <a:srgbClr val="0000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72C69B6E-7FC2-4082-B33F-ED0279F4F6A9}"/>
              </a:ext>
            </a:extLst>
          </p:cNvPr>
          <p:cNvSpPr/>
          <p:nvPr/>
        </p:nvSpPr>
        <p:spPr bwMode="auto">
          <a:xfrm>
            <a:off x="7020272" y="4365104"/>
            <a:ext cx="288032" cy="288032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CCA2916A-DB0A-4A65-8CC1-5522DDEF0C62}"/>
              </a:ext>
            </a:extLst>
          </p:cNvPr>
          <p:cNvSpPr/>
          <p:nvPr/>
        </p:nvSpPr>
        <p:spPr bwMode="auto">
          <a:xfrm>
            <a:off x="6732240" y="4077072"/>
            <a:ext cx="288032" cy="288032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" name="左大かっこ 3">
            <a:extLst>
              <a:ext uri="{FF2B5EF4-FFF2-40B4-BE49-F238E27FC236}">
                <a16:creationId xmlns:a16="http://schemas.microsoft.com/office/drawing/2014/main" id="{8F8A226C-F131-4ACA-B806-182A97D12617}"/>
              </a:ext>
            </a:extLst>
          </p:cNvPr>
          <p:cNvSpPr/>
          <p:nvPr/>
        </p:nvSpPr>
        <p:spPr bwMode="auto">
          <a:xfrm>
            <a:off x="6516216" y="3429000"/>
            <a:ext cx="144016" cy="1656184"/>
          </a:xfrm>
          <a:prstGeom prst="leftBracket">
            <a:avLst>
              <a:gd name="adj" fmla="val 6764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01988EF-80DD-45C4-A1EA-71596DE5B55C}"/>
              </a:ext>
            </a:extLst>
          </p:cNvPr>
          <p:cNvSpPr txBox="1"/>
          <p:nvPr/>
        </p:nvSpPr>
        <p:spPr>
          <a:xfrm>
            <a:off x="6660232" y="3501008"/>
            <a:ext cx="1191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Or, for example,</a:t>
            </a:r>
            <a:endParaRPr kumimoji="1" lang="ja-JP" altLang="en-US" sz="11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27E56D6-C9DA-4242-A35A-CEEBBA89C0E9}"/>
              </a:ext>
            </a:extLst>
          </p:cNvPr>
          <p:cNvSpPr txBox="1"/>
          <p:nvPr/>
        </p:nvSpPr>
        <p:spPr>
          <a:xfrm>
            <a:off x="6660232" y="4653136"/>
            <a:ext cx="22322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depending on surrounding pixels and random initial values</a:t>
            </a:r>
            <a:endParaRPr kumimoji="1" lang="ja-JP" altLang="en-US" sz="11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00ECC0-C841-4EC5-8571-BFF5D2684355}"/>
              </a:ext>
            </a:extLst>
          </p:cNvPr>
          <p:cNvSpPr txBox="1"/>
          <p:nvPr/>
        </p:nvSpPr>
        <p:spPr>
          <a:xfrm>
            <a:off x="3298055" y="5157192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3chromats</a:t>
            </a:r>
            <a:endParaRPr kumimoji="1" lang="ja-JP" altLang="en-US" sz="11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80005D4-3FFA-4D40-BA34-1DC220E16104}"/>
              </a:ext>
            </a:extLst>
          </p:cNvPr>
          <p:cNvSpPr txBox="1"/>
          <p:nvPr/>
        </p:nvSpPr>
        <p:spPr>
          <a:xfrm>
            <a:off x="5170263" y="2276872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2</a:t>
            </a:r>
            <a:r>
              <a:rPr kumimoji="1" lang="en-US" altLang="ja-JP" sz="1100" dirty="0"/>
              <a:t>chromats</a:t>
            </a:r>
            <a:endParaRPr kumimoji="1" lang="ja-JP" altLang="en-US" sz="1100" dirty="0"/>
          </a:p>
        </p:txBody>
      </p:sp>
      <p:sp>
        <p:nvSpPr>
          <p:cNvPr id="76" name="左大かっこ 75">
            <a:extLst>
              <a:ext uri="{FF2B5EF4-FFF2-40B4-BE49-F238E27FC236}">
                <a16:creationId xmlns:a16="http://schemas.microsoft.com/office/drawing/2014/main" id="{25252CB0-A88B-424C-8149-A667FC4ADDF0}"/>
              </a:ext>
            </a:extLst>
          </p:cNvPr>
          <p:cNvSpPr/>
          <p:nvPr/>
        </p:nvSpPr>
        <p:spPr bwMode="auto">
          <a:xfrm flipH="1">
            <a:off x="8820472" y="3429000"/>
            <a:ext cx="144016" cy="1656184"/>
          </a:xfrm>
          <a:prstGeom prst="leftBracket">
            <a:avLst>
              <a:gd name="adj" fmla="val 6764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2E626C16-E1C7-4CD2-9A18-45D4F245781A}"/>
              </a:ext>
            </a:extLst>
          </p:cNvPr>
          <p:cNvSpPr txBox="1"/>
          <p:nvPr/>
        </p:nvSpPr>
        <p:spPr>
          <a:xfrm>
            <a:off x="3226047" y="2276872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3chromats</a:t>
            </a:r>
            <a:endParaRPr kumimoji="1" lang="ja-JP" altLang="en-US" sz="1100" dirty="0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6E585018-9FC2-4A93-A360-8DCB43D212B1}"/>
              </a:ext>
            </a:extLst>
          </p:cNvPr>
          <p:cNvSpPr txBox="1"/>
          <p:nvPr/>
        </p:nvSpPr>
        <p:spPr>
          <a:xfrm>
            <a:off x="5170263" y="5157192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2</a:t>
            </a:r>
            <a:r>
              <a:rPr kumimoji="1" lang="en-US" altLang="ja-JP" sz="1100" dirty="0"/>
              <a:t>chromats</a:t>
            </a:r>
            <a:endParaRPr kumimoji="1" lang="ja-JP" altLang="en-US" sz="1100" dirty="0"/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B4A093A6-15A3-4AA4-8A0C-9696274ADAA8}"/>
              </a:ext>
            </a:extLst>
          </p:cNvPr>
          <p:cNvCxnSpPr>
            <a:cxnSpLocks/>
          </p:cNvCxnSpPr>
          <p:nvPr/>
        </p:nvCxnSpPr>
        <p:spPr>
          <a:xfrm flipH="1" flipV="1">
            <a:off x="7164288" y="1052736"/>
            <a:ext cx="1512168" cy="1224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B6098DC3-F3F1-4F47-88FF-D1498323D80A}"/>
              </a:ext>
            </a:extLst>
          </p:cNvPr>
          <p:cNvCxnSpPr>
            <a:cxnSpLocks/>
          </p:cNvCxnSpPr>
          <p:nvPr/>
        </p:nvCxnSpPr>
        <p:spPr>
          <a:xfrm flipH="1" flipV="1">
            <a:off x="7668344" y="1484784"/>
            <a:ext cx="1008112" cy="792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2A391A5C-71F1-4AB7-B359-24A5711145CC}"/>
              </a:ext>
            </a:extLst>
          </p:cNvPr>
          <p:cNvCxnSpPr>
            <a:cxnSpLocks/>
          </p:cNvCxnSpPr>
          <p:nvPr/>
        </p:nvCxnSpPr>
        <p:spPr>
          <a:xfrm flipH="1" flipV="1">
            <a:off x="8316416" y="2060848"/>
            <a:ext cx="36004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4362403C-ADEF-45EB-883C-C0088CED6871}"/>
              </a:ext>
            </a:extLst>
          </p:cNvPr>
          <p:cNvCxnSpPr>
            <a:cxnSpLocks/>
          </p:cNvCxnSpPr>
          <p:nvPr/>
        </p:nvCxnSpPr>
        <p:spPr>
          <a:xfrm>
            <a:off x="5508104" y="836712"/>
            <a:ext cx="2664296" cy="122413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DA62772A-E873-4E7E-A167-0CFC1A24BD19}"/>
              </a:ext>
            </a:extLst>
          </p:cNvPr>
          <p:cNvCxnSpPr>
            <a:cxnSpLocks/>
          </p:cNvCxnSpPr>
          <p:nvPr/>
        </p:nvCxnSpPr>
        <p:spPr>
          <a:xfrm>
            <a:off x="5508104" y="1412776"/>
            <a:ext cx="2088232" cy="14401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ADD34375-57AD-498F-8B51-DBFF19F776A8}"/>
              </a:ext>
            </a:extLst>
          </p:cNvPr>
          <p:cNvCxnSpPr>
            <a:cxnSpLocks/>
          </p:cNvCxnSpPr>
          <p:nvPr/>
        </p:nvCxnSpPr>
        <p:spPr>
          <a:xfrm flipV="1">
            <a:off x="5508104" y="1196752"/>
            <a:ext cx="1656184" cy="79208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410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724128" y="1556792"/>
            <a:ext cx="864096" cy="8640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588224" y="1556792"/>
            <a:ext cx="864096" cy="8640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724128" y="2420888"/>
            <a:ext cx="864096" cy="8640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860032" y="1556792"/>
            <a:ext cx="864096" cy="8640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724128" y="692696"/>
            <a:ext cx="864096" cy="8640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691680" y="1556792"/>
            <a:ext cx="864096" cy="8640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555776" y="2420888"/>
            <a:ext cx="864096" cy="8640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555776" y="1556792"/>
            <a:ext cx="864096" cy="8640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555776" y="692696"/>
            <a:ext cx="864096" cy="8640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419872" y="1556792"/>
            <a:ext cx="864096" cy="8640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4355976" y="1916832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355976" y="2060848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868144" y="1844824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en-US" altLang="ja-JP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60032" y="184482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-1,</a:t>
            </a:r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04248" y="1844824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+1,</a:t>
            </a:r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96136" y="980728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-1)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96136" y="2780928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+1)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699792" y="1844824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en-US" altLang="ja-JP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91680" y="1844824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-1,</a:t>
            </a:r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563888" y="1844824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+1,</a:t>
            </a:r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27784" y="980728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-1)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51520" y="1196752"/>
            <a:ext cx="792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kumimoji="1" lang="en-US" altLang="ja-JP" sz="1200" i="1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-1,</a:t>
            </a:r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1520" y="1484784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kumimoji="1" lang="en-US" altLang="ja-JP" sz="1200" i="1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+1,</a:t>
            </a:r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1520" y="908720"/>
            <a:ext cx="792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kumimoji="1" lang="en-US" altLang="ja-JP" sz="1200" i="1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-1)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51520" y="1772816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kumimoji="1" lang="en-US" altLang="ja-JP" sz="1200" i="1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+1)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627784" y="2780928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+1)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51520" y="620688"/>
            <a:ext cx="1680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Color angle difference</a:t>
            </a:r>
            <a:endParaRPr kumimoji="1" lang="ja-JP" altLang="en-US" sz="1200" i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5508104" y="1988840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2339752" y="1988840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V="1">
            <a:off x="6156176" y="2276872"/>
            <a:ext cx="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H="1">
            <a:off x="6444208" y="1988840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6156176" y="1340768"/>
            <a:ext cx="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V="1">
            <a:off x="2987824" y="2276872"/>
            <a:ext cx="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>
            <a:off x="3275856" y="1988840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2987824" y="1340768"/>
            <a:ext cx="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フリーフォーム 43"/>
          <p:cNvSpPr/>
          <p:nvPr/>
        </p:nvSpPr>
        <p:spPr>
          <a:xfrm>
            <a:off x="1092524" y="1069430"/>
            <a:ext cx="1802764" cy="412717"/>
          </a:xfrm>
          <a:custGeom>
            <a:avLst/>
            <a:gdLst>
              <a:gd name="connsiteX0" fmla="*/ 0 w 1154097"/>
              <a:gd name="connsiteY0" fmla="*/ 514904 h 514904"/>
              <a:gd name="connsiteX1" fmla="*/ 1154097 w 1154097"/>
              <a:gd name="connsiteY1" fmla="*/ 0 h 514904"/>
              <a:gd name="connsiteX0" fmla="*/ 0 w 1154097"/>
              <a:gd name="connsiteY0" fmla="*/ 514904 h 514904"/>
              <a:gd name="connsiteX1" fmla="*/ 1154097 w 1154097"/>
              <a:gd name="connsiteY1" fmla="*/ 0 h 514904"/>
              <a:gd name="connsiteX0" fmla="*/ 0 w 1154097"/>
              <a:gd name="connsiteY0" fmla="*/ 515678 h 515678"/>
              <a:gd name="connsiteX1" fmla="*/ 1154097 w 1154097"/>
              <a:gd name="connsiteY1" fmla="*/ 774 h 515678"/>
              <a:gd name="connsiteX0" fmla="*/ 0 w 903618"/>
              <a:gd name="connsiteY0" fmla="*/ 262693 h 262693"/>
              <a:gd name="connsiteX1" fmla="*/ 903618 w 903618"/>
              <a:gd name="connsiteY1" fmla="*/ 16375 h 262693"/>
              <a:gd name="connsiteX0" fmla="*/ 0 w 1175222"/>
              <a:gd name="connsiteY0" fmla="*/ 527710 h 527710"/>
              <a:gd name="connsiteX1" fmla="*/ 1175222 w 1175222"/>
              <a:gd name="connsiteY1" fmla="*/ 734 h 527710"/>
              <a:gd name="connsiteX0" fmla="*/ 0 w 1489076"/>
              <a:gd name="connsiteY0" fmla="*/ 117293 h 275363"/>
              <a:gd name="connsiteX1" fmla="*/ 1489076 w 1489076"/>
              <a:gd name="connsiteY1" fmla="*/ 275363 h 275363"/>
              <a:gd name="connsiteX0" fmla="*/ 0 w 1489076"/>
              <a:gd name="connsiteY0" fmla="*/ 134799 h 292869"/>
              <a:gd name="connsiteX1" fmla="*/ 1489076 w 1489076"/>
              <a:gd name="connsiteY1" fmla="*/ 292869 h 292869"/>
              <a:gd name="connsiteX0" fmla="*/ 0 w 1489076"/>
              <a:gd name="connsiteY0" fmla="*/ 88489 h 246559"/>
              <a:gd name="connsiteX1" fmla="*/ 1489076 w 1489076"/>
              <a:gd name="connsiteY1" fmla="*/ 246559 h 246559"/>
              <a:gd name="connsiteX0" fmla="*/ 0 w 1489076"/>
              <a:gd name="connsiteY0" fmla="*/ 96796 h 254866"/>
              <a:gd name="connsiteX1" fmla="*/ 1489076 w 1489076"/>
              <a:gd name="connsiteY1" fmla="*/ 254866 h 254866"/>
              <a:gd name="connsiteX0" fmla="*/ 1846804 w 1890551"/>
              <a:gd name="connsiteY0" fmla="*/ 435404 h 435404"/>
              <a:gd name="connsiteX1" fmla="*/ 44040 w 1890551"/>
              <a:gd name="connsiteY1" fmla="*/ 44834 h 435404"/>
              <a:gd name="connsiteX0" fmla="*/ 1863980 w 1863980"/>
              <a:gd name="connsiteY0" fmla="*/ 437457 h 437457"/>
              <a:gd name="connsiteX1" fmla="*/ 61216 w 1863980"/>
              <a:gd name="connsiteY1" fmla="*/ 46887 h 437457"/>
              <a:gd name="connsiteX0" fmla="*/ 1802764 w 1802764"/>
              <a:gd name="connsiteY0" fmla="*/ 412717 h 412717"/>
              <a:gd name="connsiteX1" fmla="*/ 0 w 1802764"/>
              <a:gd name="connsiteY1" fmla="*/ 22147 h 41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2764" h="412717">
                <a:moveTo>
                  <a:pt x="1802764" y="412717"/>
                </a:moveTo>
                <a:cubicBezTo>
                  <a:pt x="1375163" y="164048"/>
                  <a:pt x="365205" y="-74960"/>
                  <a:pt x="0" y="22147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/>
        </p:nvSpPr>
        <p:spPr>
          <a:xfrm>
            <a:off x="1097049" y="1340207"/>
            <a:ext cx="1410900" cy="554026"/>
          </a:xfrm>
          <a:custGeom>
            <a:avLst/>
            <a:gdLst>
              <a:gd name="connsiteX0" fmla="*/ 0 w 1154097"/>
              <a:gd name="connsiteY0" fmla="*/ 514904 h 514904"/>
              <a:gd name="connsiteX1" fmla="*/ 1154097 w 1154097"/>
              <a:gd name="connsiteY1" fmla="*/ 0 h 514904"/>
              <a:gd name="connsiteX0" fmla="*/ 0 w 1154097"/>
              <a:gd name="connsiteY0" fmla="*/ 514904 h 514904"/>
              <a:gd name="connsiteX1" fmla="*/ 1154097 w 1154097"/>
              <a:gd name="connsiteY1" fmla="*/ 0 h 514904"/>
              <a:gd name="connsiteX0" fmla="*/ 0 w 1154097"/>
              <a:gd name="connsiteY0" fmla="*/ 515678 h 515678"/>
              <a:gd name="connsiteX1" fmla="*/ 1154097 w 1154097"/>
              <a:gd name="connsiteY1" fmla="*/ 774 h 515678"/>
              <a:gd name="connsiteX0" fmla="*/ 0 w 1760680"/>
              <a:gd name="connsiteY0" fmla="*/ 771772 h 771772"/>
              <a:gd name="connsiteX1" fmla="*/ 1760680 w 1760680"/>
              <a:gd name="connsiteY1" fmla="*/ 353 h 771772"/>
              <a:gd name="connsiteX0" fmla="*/ 0 w 1926660"/>
              <a:gd name="connsiteY0" fmla="*/ 139780 h 183173"/>
              <a:gd name="connsiteX1" fmla="*/ 1926660 w 1926660"/>
              <a:gd name="connsiteY1" fmla="*/ 183173 h 183173"/>
              <a:gd name="connsiteX0" fmla="*/ 0 w 1926660"/>
              <a:gd name="connsiteY0" fmla="*/ 163863 h 207256"/>
              <a:gd name="connsiteX1" fmla="*/ 1926660 w 1926660"/>
              <a:gd name="connsiteY1" fmla="*/ 207256 h 207256"/>
              <a:gd name="connsiteX0" fmla="*/ 0 w 1926660"/>
              <a:gd name="connsiteY0" fmla="*/ 210392 h 253785"/>
              <a:gd name="connsiteX1" fmla="*/ 1926660 w 1926660"/>
              <a:gd name="connsiteY1" fmla="*/ 253785 h 253785"/>
              <a:gd name="connsiteX0" fmla="*/ 0 w 1926660"/>
              <a:gd name="connsiteY0" fmla="*/ 257674 h 301067"/>
              <a:gd name="connsiteX1" fmla="*/ 1926660 w 1926660"/>
              <a:gd name="connsiteY1" fmla="*/ 301067 h 301067"/>
              <a:gd name="connsiteX0" fmla="*/ 1491928 w 1517585"/>
              <a:gd name="connsiteY0" fmla="*/ 595145 h 595145"/>
              <a:gd name="connsiteX1" fmla="*/ 81028 w 1517585"/>
              <a:gd name="connsiteY1" fmla="*/ 74658 h 595145"/>
              <a:gd name="connsiteX0" fmla="*/ 1516771 w 1516771"/>
              <a:gd name="connsiteY0" fmla="*/ 598395 h 598395"/>
              <a:gd name="connsiteX1" fmla="*/ 105871 w 1516771"/>
              <a:gd name="connsiteY1" fmla="*/ 77908 h 598395"/>
              <a:gd name="connsiteX0" fmla="*/ 1410900 w 1410900"/>
              <a:gd name="connsiteY0" fmla="*/ 554026 h 554026"/>
              <a:gd name="connsiteX1" fmla="*/ 0 w 1410900"/>
              <a:gd name="connsiteY1" fmla="*/ 33539 h 5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0900" h="554026">
                <a:moveTo>
                  <a:pt x="1410900" y="554026"/>
                </a:moveTo>
                <a:cubicBezTo>
                  <a:pt x="1065309" y="36771"/>
                  <a:pt x="311488" y="-64699"/>
                  <a:pt x="0" y="33539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/>
        </p:nvSpPr>
        <p:spPr>
          <a:xfrm>
            <a:off x="1110631" y="1659818"/>
            <a:ext cx="2249856" cy="200086"/>
          </a:xfrm>
          <a:custGeom>
            <a:avLst/>
            <a:gdLst>
              <a:gd name="connsiteX0" fmla="*/ 0 w 1154097"/>
              <a:gd name="connsiteY0" fmla="*/ 514904 h 514904"/>
              <a:gd name="connsiteX1" fmla="*/ 1154097 w 1154097"/>
              <a:gd name="connsiteY1" fmla="*/ 0 h 514904"/>
              <a:gd name="connsiteX0" fmla="*/ 0 w 1154097"/>
              <a:gd name="connsiteY0" fmla="*/ 514904 h 514904"/>
              <a:gd name="connsiteX1" fmla="*/ 1154097 w 1154097"/>
              <a:gd name="connsiteY1" fmla="*/ 0 h 514904"/>
              <a:gd name="connsiteX0" fmla="*/ 0 w 1154097"/>
              <a:gd name="connsiteY0" fmla="*/ 515678 h 515678"/>
              <a:gd name="connsiteX1" fmla="*/ 1154097 w 1154097"/>
              <a:gd name="connsiteY1" fmla="*/ 774 h 515678"/>
              <a:gd name="connsiteX0" fmla="*/ 0 w 1069598"/>
              <a:gd name="connsiteY0" fmla="*/ 618034 h 618034"/>
              <a:gd name="connsiteX1" fmla="*/ 1069598 w 1069598"/>
              <a:gd name="connsiteY1" fmla="*/ 524 h 618034"/>
              <a:gd name="connsiteX0" fmla="*/ 0 w 1096758"/>
              <a:gd name="connsiteY0" fmla="*/ 93742 h 429864"/>
              <a:gd name="connsiteX1" fmla="*/ 1096758 w 1096758"/>
              <a:gd name="connsiteY1" fmla="*/ 429864 h 429864"/>
              <a:gd name="connsiteX0" fmla="*/ 0 w 1087704"/>
              <a:gd name="connsiteY0" fmla="*/ 103241 h 357882"/>
              <a:gd name="connsiteX1" fmla="*/ 1087704 w 1087704"/>
              <a:gd name="connsiteY1" fmla="*/ 357882 h 357882"/>
              <a:gd name="connsiteX0" fmla="*/ 0 w 1087704"/>
              <a:gd name="connsiteY0" fmla="*/ 0 h 254641"/>
              <a:gd name="connsiteX1" fmla="*/ 1087704 w 1087704"/>
              <a:gd name="connsiteY1" fmla="*/ 254641 h 254641"/>
              <a:gd name="connsiteX0" fmla="*/ 0 w 1087704"/>
              <a:gd name="connsiteY0" fmla="*/ 0 h 254641"/>
              <a:gd name="connsiteX1" fmla="*/ 1087704 w 1087704"/>
              <a:gd name="connsiteY1" fmla="*/ 254641 h 254641"/>
              <a:gd name="connsiteX0" fmla="*/ 2280455 w 2308411"/>
              <a:gd name="connsiteY0" fmla="*/ 195797 h 232515"/>
              <a:gd name="connsiteX1" fmla="*/ 30599 w 2308411"/>
              <a:gd name="connsiteY1" fmla="*/ 858 h 232515"/>
              <a:gd name="connsiteX0" fmla="*/ 2289999 w 2289999"/>
              <a:gd name="connsiteY0" fmla="*/ 198067 h 198067"/>
              <a:gd name="connsiteX1" fmla="*/ 40143 w 2289999"/>
              <a:gd name="connsiteY1" fmla="*/ 3128 h 198067"/>
              <a:gd name="connsiteX0" fmla="*/ 2249856 w 2249856"/>
              <a:gd name="connsiteY0" fmla="*/ 200086 h 200086"/>
              <a:gd name="connsiteX1" fmla="*/ 0 w 2249856"/>
              <a:gd name="connsiteY1" fmla="*/ 5147 h 20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49856" h="200086">
                <a:moveTo>
                  <a:pt x="2249856" y="200086"/>
                </a:moveTo>
                <a:cubicBezTo>
                  <a:pt x="1816823" y="69565"/>
                  <a:pt x="431748" y="-23304"/>
                  <a:pt x="0" y="5147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/>
          <p:cNvSpPr/>
          <p:nvPr/>
        </p:nvSpPr>
        <p:spPr>
          <a:xfrm>
            <a:off x="1097049" y="1953167"/>
            <a:ext cx="1792127" cy="551872"/>
          </a:xfrm>
          <a:custGeom>
            <a:avLst/>
            <a:gdLst>
              <a:gd name="connsiteX0" fmla="*/ 0 w 1154097"/>
              <a:gd name="connsiteY0" fmla="*/ 514904 h 514904"/>
              <a:gd name="connsiteX1" fmla="*/ 1154097 w 1154097"/>
              <a:gd name="connsiteY1" fmla="*/ 0 h 514904"/>
              <a:gd name="connsiteX0" fmla="*/ 0 w 1154097"/>
              <a:gd name="connsiteY0" fmla="*/ 514904 h 514904"/>
              <a:gd name="connsiteX1" fmla="*/ 1154097 w 1154097"/>
              <a:gd name="connsiteY1" fmla="*/ 0 h 514904"/>
              <a:gd name="connsiteX0" fmla="*/ 0 w 1154097"/>
              <a:gd name="connsiteY0" fmla="*/ 515678 h 515678"/>
              <a:gd name="connsiteX1" fmla="*/ 1154097 w 1154097"/>
              <a:gd name="connsiteY1" fmla="*/ 774 h 515678"/>
              <a:gd name="connsiteX0" fmla="*/ 0 w 1630913"/>
              <a:gd name="connsiteY0" fmla="*/ 955759 h 955759"/>
              <a:gd name="connsiteX1" fmla="*/ 1630913 w 1630913"/>
              <a:gd name="connsiteY1" fmla="*/ 253 h 955759"/>
              <a:gd name="connsiteX0" fmla="*/ 0 w 1492093"/>
              <a:gd name="connsiteY0" fmla="*/ 121415 h 255343"/>
              <a:gd name="connsiteX1" fmla="*/ 1492093 w 1492093"/>
              <a:gd name="connsiteY1" fmla="*/ 255343 h 255343"/>
              <a:gd name="connsiteX0" fmla="*/ 0 w 1492093"/>
              <a:gd name="connsiteY0" fmla="*/ 0 h 133928"/>
              <a:gd name="connsiteX1" fmla="*/ 1492093 w 1492093"/>
              <a:gd name="connsiteY1" fmla="*/ 133928 h 133928"/>
              <a:gd name="connsiteX0" fmla="*/ 0 w 1492093"/>
              <a:gd name="connsiteY0" fmla="*/ 0 h 133928"/>
              <a:gd name="connsiteX1" fmla="*/ 1492093 w 1492093"/>
              <a:gd name="connsiteY1" fmla="*/ 133928 h 133928"/>
              <a:gd name="connsiteX0" fmla="*/ 1833338 w 1872481"/>
              <a:gd name="connsiteY0" fmla="*/ 552256 h 554120"/>
              <a:gd name="connsiteX1" fmla="*/ 41211 w 1872481"/>
              <a:gd name="connsiteY1" fmla="*/ 384 h 554120"/>
              <a:gd name="connsiteX0" fmla="*/ 1854198 w 1854198"/>
              <a:gd name="connsiteY0" fmla="*/ 552302 h 552302"/>
              <a:gd name="connsiteX1" fmla="*/ 62071 w 1854198"/>
              <a:gd name="connsiteY1" fmla="*/ 430 h 552302"/>
              <a:gd name="connsiteX0" fmla="*/ 1792127 w 1792127"/>
              <a:gd name="connsiteY0" fmla="*/ 551872 h 551872"/>
              <a:gd name="connsiteX1" fmla="*/ 0 w 1792127"/>
              <a:gd name="connsiteY1" fmla="*/ 0 h 55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2127" h="551872">
                <a:moveTo>
                  <a:pt x="1792127" y="551872"/>
                </a:moveTo>
                <a:cubicBezTo>
                  <a:pt x="1192586" y="523051"/>
                  <a:pt x="314732" y="302226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09856BE-4439-4F05-8B38-5BF3CA4169AD}"/>
              </a:ext>
            </a:extLst>
          </p:cNvPr>
          <p:cNvSpPr txBox="1"/>
          <p:nvPr/>
        </p:nvSpPr>
        <p:spPr>
          <a:xfrm>
            <a:off x="539552" y="3861048"/>
            <a:ext cx="3530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Color difference of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input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F624FA6-2273-4196-977C-51EBC7EF8A1C}"/>
              </a:ext>
            </a:extLst>
          </p:cNvPr>
          <p:cNvSpPr txBox="1"/>
          <p:nvPr/>
        </p:nvSpPr>
        <p:spPr>
          <a:xfrm>
            <a:off x="5004048" y="3861048"/>
            <a:ext cx="3736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Color difference of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output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7" name="次の値と等しい 56">
            <a:extLst>
              <a:ext uri="{FF2B5EF4-FFF2-40B4-BE49-F238E27FC236}">
                <a16:creationId xmlns:a16="http://schemas.microsoft.com/office/drawing/2014/main" id="{6DE8E81E-7256-45D7-B9AD-BFFC56D690D2}"/>
              </a:ext>
            </a:extLst>
          </p:cNvPr>
          <p:cNvSpPr/>
          <p:nvPr/>
        </p:nvSpPr>
        <p:spPr bwMode="auto">
          <a:xfrm>
            <a:off x="4283968" y="3933056"/>
            <a:ext cx="576064" cy="360040"/>
          </a:xfrm>
          <a:prstGeom prst="mathEqual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244D349-865A-4311-A962-0EDED92344E7}"/>
              </a:ext>
            </a:extLst>
          </p:cNvPr>
          <p:cNvSpPr txBox="1"/>
          <p:nvPr/>
        </p:nvSpPr>
        <p:spPr>
          <a:xfrm>
            <a:off x="5004048" y="4437112"/>
            <a:ext cx="3709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Color difference</a:t>
            </a:r>
          </a:p>
          <a:p>
            <a:r>
              <a:rPr lang="en-US" altLang="ja-JP" sz="2400" dirty="0"/>
              <a:t>of </a:t>
            </a:r>
            <a:r>
              <a:rPr lang="en-US" altLang="ja-JP" sz="2400" b="1" u="sng" dirty="0"/>
              <a:t>d</a:t>
            </a:r>
            <a:r>
              <a:rPr kumimoji="1" lang="en-US" altLang="ja-JP" sz="2400" b="1" u="sng" dirty="0"/>
              <a:t>ichromats</a:t>
            </a:r>
            <a:r>
              <a:rPr kumimoji="1" lang="en-US" altLang="ja-JP" sz="2400" dirty="0"/>
              <a:t> perception</a:t>
            </a:r>
            <a:endParaRPr kumimoji="1" lang="ja-JP" altLang="en-US" sz="2400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21051FDB-0B29-4510-AA70-FE5D95208815}"/>
              </a:ext>
            </a:extLst>
          </p:cNvPr>
          <p:cNvSpPr txBox="1"/>
          <p:nvPr/>
        </p:nvSpPr>
        <p:spPr>
          <a:xfrm>
            <a:off x="539552" y="4437112"/>
            <a:ext cx="3744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Color difference</a:t>
            </a:r>
          </a:p>
          <a:p>
            <a:r>
              <a:rPr lang="en-US" altLang="ja-JP" sz="2400" dirty="0"/>
              <a:t>of </a:t>
            </a:r>
            <a:r>
              <a:rPr lang="en-US" altLang="ja-JP" sz="2400" b="1" u="sng" dirty="0"/>
              <a:t>tri</a:t>
            </a:r>
            <a:r>
              <a:rPr kumimoji="1" lang="en-US" altLang="ja-JP" sz="2400" b="1" u="sng" dirty="0"/>
              <a:t>chromats</a:t>
            </a:r>
            <a:r>
              <a:rPr kumimoji="1" lang="en-US" altLang="ja-JP" sz="2400" dirty="0"/>
              <a:t> perception</a:t>
            </a:r>
            <a:endParaRPr kumimoji="1" lang="ja-JP" altLang="en-US" sz="2400" dirty="0"/>
          </a:p>
        </p:txBody>
      </p:sp>
      <p:sp>
        <p:nvSpPr>
          <p:cNvPr id="60" name="次の値と等しい 59">
            <a:extLst>
              <a:ext uri="{FF2B5EF4-FFF2-40B4-BE49-F238E27FC236}">
                <a16:creationId xmlns:a16="http://schemas.microsoft.com/office/drawing/2014/main" id="{A2A09913-CD18-403A-8AB0-EC2CDEE2DFD5}"/>
              </a:ext>
            </a:extLst>
          </p:cNvPr>
          <p:cNvSpPr/>
          <p:nvPr/>
        </p:nvSpPr>
        <p:spPr bwMode="auto">
          <a:xfrm>
            <a:off x="4283968" y="4725144"/>
            <a:ext cx="576064" cy="360040"/>
          </a:xfrm>
          <a:prstGeom prst="mathEqual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2" name="タイトル 61">
            <a:extLst>
              <a:ext uri="{FF2B5EF4-FFF2-40B4-BE49-F238E27FC236}">
                <a16:creationId xmlns:a16="http://schemas.microsoft.com/office/drawing/2014/main" id="{C22BC82D-9CCB-43AF-9C06-20962C3C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Poisson equation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649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A987CD-2A7B-4C9C-BF89-4C62DEF7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Proposed method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312A0D4A-55F0-4280-8F10-BB439EB66666}"/>
              </a:ext>
            </a:extLst>
          </p:cNvPr>
          <p:cNvCxnSpPr/>
          <p:nvPr/>
        </p:nvCxnSpPr>
        <p:spPr bwMode="auto">
          <a:xfrm flipH="1">
            <a:off x="1475656" y="908720"/>
            <a:ext cx="36004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037A9A-E1C0-4FE8-9C10-927E23AA99FC}"/>
              </a:ext>
            </a:extLst>
          </p:cNvPr>
          <p:cNvSpPr txBox="1"/>
          <p:nvPr/>
        </p:nvSpPr>
        <p:spPr>
          <a:xfrm>
            <a:off x="1907704" y="76470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Random value</a:t>
            </a:r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2D37243-5783-4E40-BDDB-BA0A5A66117C}"/>
              </a:ext>
            </a:extLst>
          </p:cNvPr>
          <p:cNvSpPr/>
          <p:nvPr/>
        </p:nvSpPr>
        <p:spPr bwMode="auto">
          <a:xfrm>
            <a:off x="467544" y="1484784"/>
            <a:ext cx="8424936" cy="252028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8F80D6D-062E-45F2-9DAE-E76DE9D7B7AF}"/>
                  </a:ext>
                </a:extLst>
              </p:cNvPr>
              <p:cNvSpPr txBox="1"/>
              <p:nvPr/>
            </p:nvSpPr>
            <p:spPr>
              <a:xfrm>
                <a:off x="683568" y="1772816"/>
                <a:ext cx="10919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new</m:t>
                          </m:r>
                        </m:sub>
                      </m:sSub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8F80D6D-062E-45F2-9DAE-E76DE9D7B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1091902" cy="276999"/>
              </a:xfrm>
              <a:prstGeom prst="rect">
                <a:avLst/>
              </a:prstGeom>
              <a:blipFill>
                <a:blip r:embed="rId3"/>
                <a:stretch>
                  <a:fillRect l="-6704" b="-3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A5CAD07-E482-457C-BF16-16DF78CA2579}"/>
                  </a:ext>
                </a:extLst>
              </p:cNvPr>
              <p:cNvSpPr txBox="1"/>
              <p:nvPr/>
            </p:nvSpPr>
            <p:spPr>
              <a:xfrm>
                <a:off x="683568" y="3501008"/>
                <a:ext cx="10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old</m:t>
                          </m:r>
                        </m:sub>
                      </m:sSub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A5CAD07-E482-457C-BF16-16DF78CA2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501008"/>
                <a:ext cx="1006942" cy="276999"/>
              </a:xfrm>
              <a:prstGeom prst="rect">
                <a:avLst/>
              </a:prstGeom>
              <a:blipFill>
                <a:blip r:embed="rId4"/>
                <a:stretch>
                  <a:fillRect l="-7273" b="-347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0DC09D5-CAAE-458C-BB90-594B054936E2}"/>
                  </a:ext>
                </a:extLst>
              </p:cNvPr>
              <p:cNvSpPr txBox="1"/>
              <p:nvPr/>
            </p:nvSpPr>
            <p:spPr>
              <a:xfrm>
                <a:off x="395536" y="764704"/>
                <a:ext cx="10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old</m:t>
                          </m:r>
                        </m:sub>
                      </m:sSub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0DC09D5-CAAE-458C-BB90-594B05493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64704"/>
                <a:ext cx="1006942" cy="276999"/>
              </a:xfrm>
              <a:prstGeom prst="rect">
                <a:avLst/>
              </a:prstGeom>
              <a:blipFill>
                <a:blip r:embed="rId5"/>
                <a:stretch>
                  <a:fillRect l="-7273" b="-347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7A4EAE5-E42F-4F56-8CC5-44702CA52F27}"/>
              </a:ext>
            </a:extLst>
          </p:cNvPr>
          <p:cNvCxnSpPr/>
          <p:nvPr/>
        </p:nvCxnSpPr>
        <p:spPr bwMode="auto">
          <a:xfrm flipH="1">
            <a:off x="1835696" y="1916832"/>
            <a:ext cx="36004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A3BB382-AC00-472A-B899-C0184AABA586}"/>
                  </a:ext>
                </a:extLst>
              </p:cNvPr>
              <p:cNvSpPr txBox="1"/>
              <p:nvPr/>
            </p:nvSpPr>
            <p:spPr>
              <a:xfrm>
                <a:off x="2339752" y="3501008"/>
                <a:ext cx="10919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new</m:t>
                          </m:r>
                        </m:sub>
                      </m:sSub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A3BB382-AC00-472A-B899-C0184AABA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501008"/>
                <a:ext cx="1091902" cy="276999"/>
              </a:xfrm>
              <a:prstGeom prst="rect">
                <a:avLst/>
              </a:prstGeom>
              <a:blipFill>
                <a:blip r:embed="rId6"/>
                <a:stretch>
                  <a:fillRect l="-6704" b="-347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056B915-BD03-48D6-8619-255056D3FE06}"/>
              </a:ext>
            </a:extLst>
          </p:cNvPr>
          <p:cNvCxnSpPr/>
          <p:nvPr/>
        </p:nvCxnSpPr>
        <p:spPr bwMode="auto">
          <a:xfrm flipH="1">
            <a:off x="1835696" y="3645024"/>
            <a:ext cx="36004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0D6A21B-3E11-4BC0-B23F-795E8AEAA191}"/>
                  </a:ext>
                </a:extLst>
              </p:cNvPr>
              <p:cNvSpPr txBox="1"/>
              <p:nvPr/>
            </p:nvSpPr>
            <p:spPr>
              <a:xfrm>
                <a:off x="683568" y="2204864"/>
                <a:ext cx="8098243" cy="1079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old</m:t>
                          </m:r>
                        </m:sub>
                      </m:sSub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kumimoji="1" lang="en-US" altLang="ja-JP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ja-JP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d>
                        <m:dPr>
                          <m:endChr m:val="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</a:rPr>
                                <m:t>old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en-US" altLang="ja-JP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ja-JP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latin typeface="Cambria Math" panose="02040503050406030204" pitchFamily="18" charset="0"/>
                                    </a:rPr>
                                    <m:t>old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+∆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+∆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>
                                          <a:latin typeface="Cambria Math" panose="02040503050406030204" pitchFamily="18" charset="0"/>
                                        </a:rPr>
                                        <m:t>old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>
                                          <a:latin typeface="Cambria Math" panose="02040503050406030204" pitchFamily="18" charset="0"/>
                                        </a:rPr>
                                        <m:t>old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0D6A21B-3E11-4BC0-B23F-795E8AEAA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04864"/>
                <a:ext cx="8098243" cy="1079463"/>
              </a:xfrm>
              <a:prstGeom prst="rect">
                <a:avLst/>
              </a:prstGeom>
              <a:blipFill>
                <a:blip r:embed="rId7"/>
                <a:stretch>
                  <a:fillRect l="-903" t="-37288" b="-45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30CA321-1F7A-450D-8574-48505E4132BA}"/>
              </a:ext>
            </a:extLst>
          </p:cNvPr>
          <p:cNvSpPr txBox="1"/>
          <p:nvPr/>
        </p:nvSpPr>
        <p:spPr>
          <a:xfrm>
            <a:off x="323528" y="1124744"/>
            <a:ext cx="134524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Iterate</a:t>
            </a:r>
            <a:endParaRPr kumimoji="1" lang="ja-JP" altLang="en-US" sz="3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246EB24-2A7E-4002-8EF5-45DDBAC52EE2}"/>
              </a:ext>
            </a:extLst>
          </p:cNvPr>
          <p:cNvSpPr txBox="1"/>
          <p:nvPr/>
        </p:nvSpPr>
        <p:spPr>
          <a:xfrm>
            <a:off x="611560" y="4941168"/>
            <a:ext cx="79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(Update rule: Derived from Poisson equation and successive overrelaxation)</a:t>
            </a:r>
            <a:endParaRPr kumimoji="1" lang="ja-JP" altLang="en-US" dirty="0"/>
          </a:p>
        </p:txBody>
      </p:sp>
      <p:sp>
        <p:nvSpPr>
          <p:cNvPr id="215" name="正方形/長方形 214">
            <a:extLst>
              <a:ext uri="{FF2B5EF4-FFF2-40B4-BE49-F238E27FC236}">
                <a16:creationId xmlns:a16="http://schemas.microsoft.com/office/drawing/2014/main" id="{660F7C00-EF60-433D-BF1D-7533D613BE72}"/>
              </a:ext>
            </a:extLst>
          </p:cNvPr>
          <p:cNvSpPr/>
          <p:nvPr/>
        </p:nvSpPr>
        <p:spPr bwMode="auto">
          <a:xfrm>
            <a:off x="4355976" y="548680"/>
            <a:ext cx="4680520" cy="1656184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EAE690F-AD97-49A1-AEBC-44EAA9097028}"/>
              </a:ext>
            </a:extLst>
          </p:cNvPr>
          <p:cNvSpPr/>
          <p:nvPr/>
        </p:nvSpPr>
        <p:spPr>
          <a:xfrm>
            <a:off x="7740352" y="548680"/>
            <a:ext cx="144016" cy="14401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A5B7E9B4-8D07-4BBA-A286-79224C13DBF3}"/>
              </a:ext>
            </a:extLst>
          </p:cNvPr>
          <p:cNvSpPr/>
          <p:nvPr/>
        </p:nvSpPr>
        <p:spPr>
          <a:xfrm>
            <a:off x="7884368" y="548680"/>
            <a:ext cx="144016" cy="14401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91ED027E-5EEB-4F64-8985-C7559B6237B3}"/>
              </a:ext>
            </a:extLst>
          </p:cNvPr>
          <p:cNvSpPr/>
          <p:nvPr/>
        </p:nvSpPr>
        <p:spPr>
          <a:xfrm>
            <a:off x="8028384" y="548680"/>
            <a:ext cx="144016" cy="144016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1FF6B6AA-EB4D-4874-B91B-C0CA48AFF57A}"/>
              </a:ext>
            </a:extLst>
          </p:cNvPr>
          <p:cNvSpPr/>
          <p:nvPr/>
        </p:nvSpPr>
        <p:spPr>
          <a:xfrm>
            <a:off x="8172400" y="548680"/>
            <a:ext cx="144016" cy="1440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CA46ACC7-DA25-4ADF-9F86-1167A0C13E52}"/>
              </a:ext>
            </a:extLst>
          </p:cNvPr>
          <p:cNvSpPr/>
          <p:nvPr/>
        </p:nvSpPr>
        <p:spPr>
          <a:xfrm>
            <a:off x="8316416" y="548680"/>
            <a:ext cx="144016" cy="144016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7677CB41-8BB9-41FA-9882-E6091526B3B7}"/>
              </a:ext>
            </a:extLst>
          </p:cNvPr>
          <p:cNvSpPr/>
          <p:nvPr/>
        </p:nvSpPr>
        <p:spPr>
          <a:xfrm>
            <a:off x="8460432" y="548680"/>
            <a:ext cx="144016" cy="144016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1252BC51-84E7-4DBE-B134-49FD52BB1341}"/>
              </a:ext>
            </a:extLst>
          </p:cNvPr>
          <p:cNvSpPr/>
          <p:nvPr/>
        </p:nvSpPr>
        <p:spPr>
          <a:xfrm>
            <a:off x="8604448" y="548680"/>
            <a:ext cx="144016" cy="144016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9DB0BCE0-D84E-45B0-813C-6762362BBD7E}"/>
              </a:ext>
            </a:extLst>
          </p:cNvPr>
          <p:cNvSpPr/>
          <p:nvPr/>
        </p:nvSpPr>
        <p:spPr>
          <a:xfrm>
            <a:off x="8748464" y="548680"/>
            <a:ext cx="144016" cy="144016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3EFB9C13-224F-4442-B142-24125C6C4489}"/>
              </a:ext>
            </a:extLst>
          </p:cNvPr>
          <p:cNvSpPr/>
          <p:nvPr/>
        </p:nvSpPr>
        <p:spPr>
          <a:xfrm>
            <a:off x="7740352" y="692696"/>
            <a:ext cx="144016" cy="14401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FCEF5208-0FBB-4A1A-86B2-891EA7CE3829}"/>
              </a:ext>
            </a:extLst>
          </p:cNvPr>
          <p:cNvSpPr/>
          <p:nvPr/>
        </p:nvSpPr>
        <p:spPr>
          <a:xfrm>
            <a:off x="7884368" y="692696"/>
            <a:ext cx="144016" cy="14401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D93D9A88-4534-4B4F-9B98-AE4EA1E09130}"/>
              </a:ext>
            </a:extLst>
          </p:cNvPr>
          <p:cNvSpPr/>
          <p:nvPr/>
        </p:nvSpPr>
        <p:spPr>
          <a:xfrm>
            <a:off x="8028384" y="692696"/>
            <a:ext cx="144016" cy="144016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7A10E18E-7C0B-43CF-9C7F-AF1107F20620}"/>
              </a:ext>
            </a:extLst>
          </p:cNvPr>
          <p:cNvSpPr/>
          <p:nvPr/>
        </p:nvSpPr>
        <p:spPr>
          <a:xfrm>
            <a:off x="8172400" y="692696"/>
            <a:ext cx="144016" cy="1440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7BDC9EF8-A609-42C6-A061-0CDC02BDED52}"/>
              </a:ext>
            </a:extLst>
          </p:cNvPr>
          <p:cNvSpPr/>
          <p:nvPr/>
        </p:nvSpPr>
        <p:spPr>
          <a:xfrm>
            <a:off x="8316416" y="692696"/>
            <a:ext cx="144016" cy="144016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F5082B0B-1B48-4576-8BE6-2A95DEFFEAEF}"/>
              </a:ext>
            </a:extLst>
          </p:cNvPr>
          <p:cNvSpPr/>
          <p:nvPr/>
        </p:nvSpPr>
        <p:spPr>
          <a:xfrm>
            <a:off x="8460432" y="692696"/>
            <a:ext cx="144016" cy="144016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6A5FB73F-6534-425D-89CE-7F8CF0A78AF0}"/>
              </a:ext>
            </a:extLst>
          </p:cNvPr>
          <p:cNvSpPr/>
          <p:nvPr/>
        </p:nvSpPr>
        <p:spPr>
          <a:xfrm>
            <a:off x="8604448" y="692696"/>
            <a:ext cx="144016" cy="144016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51E6A10A-AE5D-4D79-AAB4-58E62F640F97}"/>
              </a:ext>
            </a:extLst>
          </p:cNvPr>
          <p:cNvSpPr/>
          <p:nvPr/>
        </p:nvSpPr>
        <p:spPr>
          <a:xfrm>
            <a:off x="8748464" y="692696"/>
            <a:ext cx="144016" cy="144016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7E21BB6B-4088-48CE-8DD2-1B47FB58CF98}"/>
              </a:ext>
            </a:extLst>
          </p:cNvPr>
          <p:cNvSpPr/>
          <p:nvPr/>
        </p:nvSpPr>
        <p:spPr>
          <a:xfrm>
            <a:off x="7740352" y="836712"/>
            <a:ext cx="144016" cy="14401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5ED5FEDA-07B7-4F9D-B8CC-14393561C1C7}"/>
              </a:ext>
            </a:extLst>
          </p:cNvPr>
          <p:cNvSpPr/>
          <p:nvPr/>
        </p:nvSpPr>
        <p:spPr>
          <a:xfrm>
            <a:off x="7884368" y="836712"/>
            <a:ext cx="144016" cy="14401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A50B91FA-E4BD-4A32-9A19-B43B74FB6A00}"/>
              </a:ext>
            </a:extLst>
          </p:cNvPr>
          <p:cNvSpPr/>
          <p:nvPr/>
        </p:nvSpPr>
        <p:spPr>
          <a:xfrm>
            <a:off x="8028384" y="836712"/>
            <a:ext cx="144016" cy="144016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27602596-1B5B-487D-961E-8718E34D9264}"/>
              </a:ext>
            </a:extLst>
          </p:cNvPr>
          <p:cNvSpPr/>
          <p:nvPr/>
        </p:nvSpPr>
        <p:spPr>
          <a:xfrm>
            <a:off x="8172400" y="836712"/>
            <a:ext cx="144016" cy="1440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8A659264-83C8-4DBE-A9A6-C8A6041E28DE}"/>
              </a:ext>
            </a:extLst>
          </p:cNvPr>
          <p:cNvSpPr/>
          <p:nvPr/>
        </p:nvSpPr>
        <p:spPr>
          <a:xfrm>
            <a:off x="8316416" y="836712"/>
            <a:ext cx="144016" cy="144016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5C4B2829-8A37-4301-9D67-B2C006624F95}"/>
              </a:ext>
            </a:extLst>
          </p:cNvPr>
          <p:cNvSpPr/>
          <p:nvPr/>
        </p:nvSpPr>
        <p:spPr>
          <a:xfrm>
            <a:off x="8460432" y="836712"/>
            <a:ext cx="144016" cy="144016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6741BA94-727F-4F5C-9040-E16845685659}"/>
              </a:ext>
            </a:extLst>
          </p:cNvPr>
          <p:cNvSpPr/>
          <p:nvPr/>
        </p:nvSpPr>
        <p:spPr>
          <a:xfrm>
            <a:off x="8604448" y="836712"/>
            <a:ext cx="144016" cy="144016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CFC1F72A-1FB5-4AA1-A02E-C7711349AE4C}"/>
              </a:ext>
            </a:extLst>
          </p:cNvPr>
          <p:cNvSpPr/>
          <p:nvPr/>
        </p:nvSpPr>
        <p:spPr>
          <a:xfrm>
            <a:off x="8748464" y="836712"/>
            <a:ext cx="144016" cy="144016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10DD65C8-0FD2-4911-93E4-A870EBE7585E}"/>
              </a:ext>
            </a:extLst>
          </p:cNvPr>
          <p:cNvSpPr/>
          <p:nvPr/>
        </p:nvSpPr>
        <p:spPr>
          <a:xfrm>
            <a:off x="7740352" y="980728"/>
            <a:ext cx="144016" cy="14401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118A63A1-E589-47B2-9985-4DC7E24E7AD1}"/>
              </a:ext>
            </a:extLst>
          </p:cNvPr>
          <p:cNvSpPr/>
          <p:nvPr/>
        </p:nvSpPr>
        <p:spPr>
          <a:xfrm>
            <a:off x="7884368" y="980728"/>
            <a:ext cx="144016" cy="14401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B5FE76A4-F9C2-4117-AA76-E6A7E84B44E5}"/>
              </a:ext>
            </a:extLst>
          </p:cNvPr>
          <p:cNvSpPr/>
          <p:nvPr/>
        </p:nvSpPr>
        <p:spPr>
          <a:xfrm>
            <a:off x="8028384" y="980728"/>
            <a:ext cx="144016" cy="144016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2C259E4A-A670-44CB-9038-C0DFBAB1C6A4}"/>
              </a:ext>
            </a:extLst>
          </p:cNvPr>
          <p:cNvSpPr/>
          <p:nvPr/>
        </p:nvSpPr>
        <p:spPr>
          <a:xfrm>
            <a:off x="8172400" y="980728"/>
            <a:ext cx="144016" cy="1440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73DA6333-69C7-4052-BB14-4E06994B7EC3}"/>
              </a:ext>
            </a:extLst>
          </p:cNvPr>
          <p:cNvSpPr/>
          <p:nvPr/>
        </p:nvSpPr>
        <p:spPr>
          <a:xfrm>
            <a:off x="8316416" y="980728"/>
            <a:ext cx="144016" cy="144016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9CDCACA7-5015-456E-B59F-69F97D6E1840}"/>
              </a:ext>
            </a:extLst>
          </p:cNvPr>
          <p:cNvSpPr/>
          <p:nvPr/>
        </p:nvSpPr>
        <p:spPr>
          <a:xfrm>
            <a:off x="8460432" y="980728"/>
            <a:ext cx="144016" cy="144016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D19A7EC4-4AB6-4AC8-9096-D95E81137C5C}"/>
              </a:ext>
            </a:extLst>
          </p:cNvPr>
          <p:cNvSpPr/>
          <p:nvPr/>
        </p:nvSpPr>
        <p:spPr>
          <a:xfrm>
            <a:off x="8604448" y="980728"/>
            <a:ext cx="144016" cy="144016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082FF05E-3B57-4189-95F6-2D5B64CADEAB}"/>
              </a:ext>
            </a:extLst>
          </p:cNvPr>
          <p:cNvSpPr/>
          <p:nvPr/>
        </p:nvSpPr>
        <p:spPr>
          <a:xfrm>
            <a:off x="8748464" y="980728"/>
            <a:ext cx="144016" cy="144016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F519B164-19C4-4045-83CE-B3C33C2A0575}"/>
              </a:ext>
            </a:extLst>
          </p:cNvPr>
          <p:cNvSpPr/>
          <p:nvPr/>
        </p:nvSpPr>
        <p:spPr>
          <a:xfrm>
            <a:off x="7740352" y="1124744"/>
            <a:ext cx="144016" cy="14401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46CCA46F-AA05-4CE2-A809-61881D549444}"/>
              </a:ext>
            </a:extLst>
          </p:cNvPr>
          <p:cNvSpPr/>
          <p:nvPr/>
        </p:nvSpPr>
        <p:spPr>
          <a:xfrm>
            <a:off x="7884368" y="1124744"/>
            <a:ext cx="144016" cy="14401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02A378B8-8504-43C6-8F0F-C406FE96B591}"/>
              </a:ext>
            </a:extLst>
          </p:cNvPr>
          <p:cNvSpPr/>
          <p:nvPr/>
        </p:nvSpPr>
        <p:spPr>
          <a:xfrm>
            <a:off x="8028384" y="1124744"/>
            <a:ext cx="144016" cy="144016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E10128A4-2BF5-4963-9845-2B87DF5FC5F6}"/>
              </a:ext>
            </a:extLst>
          </p:cNvPr>
          <p:cNvSpPr/>
          <p:nvPr/>
        </p:nvSpPr>
        <p:spPr>
          <a:xfrm>
            <a:off x="8172400" y="1124744"/>
            <a:ext cx="144016" cy="1440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804F44F9-88B1-4048-9998-A04005579E8B}"/>
              </a:ext>
            </a:extLst>
          </p:cNvPr>
          <p:cNvSpPr/>
          <p:nvPr/>
        </p:nvSpPr>
        <p:spPr>
          <a:xfrm>
            <a:off x="8316416" y="1124744"/>
            <a:ext cx="144016" cy="144016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E25FBC9C-7AEF-4E08-9A2C-EA2DF11F6291}"/>
              </a:ext>
            </a:extLst>
          </p:cNvPr>
          <p:cNvSpPr/>
          <p:nvPr/>
        </p:nvSpPr>
        <p:spPr>
          <a:xfrm>
            <a:off x="8460432" y="1124744"/>
            <a:ext cx="144016" cy="144016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315CBE26-E134-472A-AEBE-B5A6F422415A}"/>
              </a:ext>
            </a:extLst>
          </p:cNvPr>
          <p:cNvSpPr/>
          <p:nvPr/>
        </p:nvSpPr>
        <p:spPr>
          <a:xfrm>
            <a:off x="8604448" y="1124744"/>
            <a:ext cx="144016" cy="144016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41786D70-8D23-4452-BA23-CE606FFCC0D2}"/>
              </a:ext>
            </a:extLst>
          </p:cNvPr>
          <p:cNvSpPr/>
          <p:nvPr/>
        </p:nvSpPr>
        <p:spPr>
          <a:xfrm>
            <a:off x="8748464" y="1124744"/>
            <a:ext cx="144016" cy="144016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3DDE139C-FADF-48B6-BC53-CC9D0C2DB759}"/>
              </a:ext>
            </a:extLst>
          </p:cNvPr>
          <p:cNvSpPr/>
          <p:nvPr/>
        </p:nvSpPr>
        <p:spPr>
          <a:xfrm>
            <a:off x="7740352" y="1268760"/>
            <a:ext cx="144016" cy="14401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840D01E6-3D64-4114-82F8-B6B846F9BAF3}"/>
              </a:ext>
            </a:extLst>
          </p:cNvPr>
          <p:cNvSpPr/>
          <p:nvPr/>
        </p:nvSpPr>
        <p:spPr>
          <a:xfrm>
            <a:off x="7884368" y="1268760"/>
            <a:ext cx="144016" cy="14401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5CD56B0E-3858-4330-8609-FBE0BEE3B1FD}"/>
              </a:ext>
            </a:extLst>
          </p:cNvPr>
          <p:cNvSpPr/>
          <p:nvPr/>
        </p:nvSpPr>
        <p:spPr>
          <a:xfrm>
            <a:off x="8028384" y="1268760"/>
            <a:ext cx="144016" cy="144016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E3EFC021-78D8-4353-8E56-582F7E39E9A6}"/>
              </a:ext>
            </a:extLst>
          </p:cNvPr>
          <p:cNvSpPr/>
          <p:nvPr/>
        </p:nvSpPr>
        <p:spPr>
          <a:xfrm>
            <a:off x="8172400" y="1268760"/>
            <a:ext cx="144016" cy="1440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FBFB209B-86A9-4DD2-8C42-44D0839DB8F5}"/>
              </a:ext>
            </a:extLst>
          </p:cNvPr>
          <p:cNvSpPr/>
          <p:nvPr/>
        </p:nvSpPr>
        <p:spPr>
          <a:xfrm>
            <a:off x="8316416" y="1268760"/>
            <a:ext cx="144016" cy="144016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3A646F7B-D8B9-4813-8266-BA0834CC6091}"/>
              </a:ext>
            </a:extLst>
          </p:cNvPr>
          <p:cNvSpPr/>
          <p:nvPr/>
        </p:nvSpPr>
        <p:spPr>
          <a:xfrm>
            <a:off x="8460432" y="1268760"/>
            <a:ext cx="144016" cy="144016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D27BFE5A-4B85-4DA1-A8F0-D9EE8E833A30}"/>
              </a:ext>
            </a:extLst>
          </p:cNvPr>
          <p:cNvSpPr/>
          <p:nvPr/>
        </p:nvSpPr>
        <p:spPr>
          <a:xfrm>
            <a:off x="8604448" y="1268760"/>
            <a:ext cx="144016" cy="144016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45558F87-75C6-49A7-A18C-BAB4BC989387}"/>
              </a:ext>
            </a:extLst>
          </p:cNvPr>
          <p:cNvSpPr/>
          <p:nvPr/>
        </p:nvSpPr>
        <p:spPr>
          <a:xfrm>
            <a:off x="8748464" y="1268760"/>
            <a:ext cx="144016" cy="144016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61E710AB-B0B7-4D87-B219-75F4EDE527B6}"/>
              </a:ext>
            </a:extLst>
          </p:cNvPr>
          <p:cNvSpPr/>
          <p:nvPr/>
        </p:nvSpPr>
        <p:spPr>
          <a:xfrm>
            <a:off x="7740352" y="1412776"/>
            <a:ext cx="144016" cy="14401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26CE380D-8872-429B-9773-121E9F70BD99}"/>
              </a:ext>
            </a:extLst>
          </p:cNvPr>
          <p:cNvSpPr/>
          <p:nvPr/>
        </p:nvSpPr>
        <p:spPr>
          <a:xfrm>
            <a:off x="7884368" y="1412776"/>
            <a:ext cx="144016" cy="14401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F0871B8A-B84C-4DFE-93F4-FF35F97DE335}"/>
              </a:ext>
            </a:extLst>
          </p:cNvPr>
          <p:cNvSpPr/>
          <p:nvPr/>
        </p:nvSpPr>
        <p:spPr>
          <a:xfrm>
            <a:off x="8028384" y="1412776"/>
            <a:ext cx="144016" cy="144016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7F848A23-755A-4C3A-BBF3-AF95C0F64443}"/>
              </a:ext>
            </a:extLst>
          </p:cNvPr>
          <p:cNvSpPr/>
          <p:nvPr/>
        </p:nvSpPr>
        <p:spPr>
          <a:xfrm>
            <a:off x="8172400" y="1412776"/>
            <a:ext cx="144016" cy="1440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AC7A9C03-A3AB-4B4B-845F-2ADB99B1ED24}"/>
              </a:ext>
            </a:extLst>
          </p:cNvPr>
          <p:cNvSpPr/>
          <p:nvPr/>
        </p:nvSpPr>
        <p:spPr>
          <a:xfrm>
            <a:off x="8316416" y="1412776"/>
            <a:ext cx="144016" cy="144016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C2F4A5D1-1635-4D2E-9191-AF5378FC7A32}"/>
              </a:ext>
            </a:extLst>
          </p:cNvPr>
          <p:cNvSpPr/>
          <p:nvPr/>
        </p:nvSpPr>
        <p:spPr>
          <a:xfrm>
            <a:off x="8460432" y="1412776"/>
            <a:ext cx="144016" cy="144016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4C8FFFE7-D663-4557-A487-2658C3312A48}"/>
              </a:ext>
            </a:extLst>
          </p:cNvPr>
          <p:cNvSpPr/>
          <p:nvPr/>
        </p:nvSpPr>
        <p:spPr>
          <a:xfrm>
            <a:off x="8604448" y="1412776"/>
            <a:ext cx="144016" cy="144016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31BB4FD6-CE35-40EC-B3E4-C2A22067AEAA}"/>
              </a:ext>
            </a:extLst>
          </p:cNvPr>
          <p:cNvSpPr/>
          <p:nvPr/>
        </p:nvSpPr>
        <p:spPr>
          <a:xfrm>
            <a:off x="8748464" y="1412776"/>
            <a:ext cx="144016" cy="144016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CFDDB819-68DA-4EC0-BD0E-D0015ADA93B6}"/>
              </a:ext>
            </a:extLst>
          </p:cNvPr>
          <p:cNvSpPr/>
          <p:nvPr/>
        </p:nvSpPr>
        <p:spPr>
          <a:xfrm>
            <a:off x="7740352" y="1556792"/>
            <a:ext cx="144016" cy="14401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C4FAC222-29C7-4BF4-BC2D-C038DEB35339}"/>
              </a:ext>
            </a:extLst>
          </p:cNvPr>
          <p:cNvSpPr/>
          <p:nvPr/>
        </p:nvSpPr>
        <p:spPr>
          <a:xfrm>
            <a:off x="7884368" y="1556792"/>
            <a:ext cx="144016" cy="14401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E51F453E-90B2-413C-B7D5-E9DF68FFC7BB}"/>
              </a:ext>
            </a:extLst>
          </p:cNvPr>
          <p:cNvSpPr/>
          <p:nvPr/>
        </p:nvSpPr>
        <p:spPr>
          <a:xfrm>
            <a:off x="8028384" y="1556792"/>
            <a:ext cx="144016" cy="144016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4A269876-0C4B-491E-9019-BBC3E89EDCC1}"/>
              </a:ext>
            </a:extLst>
          </p:cNvPr>
          <p:cNvSpPr/>
          <p:nvPr/>
        </p:nvSpPr>
        <p:spPr>
          <a:xfrm>
            <a:off x="8172400" y="1556792"/>
            <a:ext cx="144016" cy="1440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A0A32D80-034A-4922-B0E6-F7D5AF862854}"/>
              </a:ext>
            </a:extLst>
          </p:cNvPr>
          <p:cNvSpPr/>
          <p:nvPr/>
        </p:nvSpPr>
        <p:spPr>
          <a:xfrm>
            <a:off x="8316416" y="1556792"/>
            <a:ext cx="144016" cy="144016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5E08F664-C918-46E8-9C03-B471935EA557}"/>
              </a:ext>
            </a:extLst>
          </p:cNvPr>
          <p:cNvSpPr/>
          <p:nvPr/>
        </p:nvSpPr>
        <p:spPr>
          <a:xfrm>
            <a:off x="8460432" y="1556792"/>
            <a:ext cx="144016" cy="144016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24CBD594-6D2A-4C82-9A1B-FA4CEFFCA4C4}"/>
              </a:ext>
            </a:extLst>
          </p:cNvPr>
          <p:cNvSpPr/>
          <p:nvPr/>
        </p:nvSpPr>
        <p:spPr>
          <a:xfrm>
            <a:off x="8604448" y="1556792"/>
            <a:ext cx="144016" cy="144016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F2FEDFF7-2BAE-41E2-A092-E43315E65CA9}"/>
              </a:ext>
            </a:extLst>
          </p:cNvPr>
          <p:cNvSpPr/>
          <p:nvPr/>
        </p:nvSpPr>
        <p:spPr>
          <a:xfrm>
            <a:off x="8748464" y="1556792"/>
            <a:ext cx="144016" cy="144016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F0959463-CDC8-498B-90D6-54267831E8ED}"/>
              </a:ext>
            </a:extLst>
          </p:cNvPr>
          <p:cNvSpPr/>
          <p:nvPr/>
        </p:nvSpPr>
        <p:spPr>
          <a:xfrm>
            <a:off x="6588224" y="836712"/>
            <a:ext cx="144016" cy="14401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正方形/長方形 146">
            <a:extLst>
              <a:ext uri="{FF2B5EF4-FFF2-40B4-BE49-F238E27FC236}">
                <a16:creationId xmlns:a16="http://schemas.microsoft.com/office/drawing/2014/main" id="{881DBFB2-2583-4EF1-9163-6351853D1786}"/>
              </a:ext>
            </a:extLst>
          </p:cNvPr>
          <p:cNvSpPr/>
          <p:nvPr/>
        </p:nvSpPr>
        <p:spPr>
          <a:xfrm>
            <a:off x="6588224" y="1412776"/>
            <a:ext cx="144016" cy="14401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231D1B58-2101-4E4A-91BD-228A14FE5AE5}"/>
              </a:ext>
            </a:extLst>
          </p:cNvPr>
          <p:cNvSpPr/>
          <p:nvPr/>
        </p:nvSpPr>
        <p:spPr>
          <a:xfrm>
            <a:off x="6300192" y="980728"/>
            <a:ext cx="144016" cy="144016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D816FDEE-BC6F-4C7D-BA28-1952E22DC1F4}"/>
              </a:ext>
            </a:extLst>
          </p:cNvPr>
          <p:cNvSpPr/>
          <p:nvPr/>
        </p:nvSpPr>
        <p:spPr>
          <a:xfrm>
            <a:off x="6588224" y="1556792"/>
            <a:ext cx="144016" cy="1440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65230818-E635-456B-AF36-5E79921DAF7E}"/>
              </a:ext>
            </a:extLst>
          </p:cNvPr>
          <p:cNvSpPr/>
          <p:nvPr/>
        </p:nvSpPr>
        <p:spPr>
          <a:xfrm>
            <a:off x="6876256" y="1124744"/>
            <a:ext cx="144016" cy="144016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CA1E9D2D-94A3-4556-8174-7077D02670E4}"/>
              </a:ext>
            </a:extLst>
          </p:cNvPr>
          <p:cNvSpPr/>
          <p:nvPr/>
        </p:nvSpPr>
        <p:spPr>
          <a:xfrm>
            <a:off x="7020272" y="1412776"/>
            <a:ext cx="144016" cy="144016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正方形/長方形 151">
            <a:extLst>
              <a:ext uri="{FF2B5EF4-FFF2-40B4-BE49-F238E27FC236}">
                <a16:creationId xmlns:a16="http://schemas.microsoft.com/office/drawing/2014/main" id="{91DA38CA-99C7-416A-9B3A-98B13F033BE8}"/>
              </a:ext>
            </a:extLst>
          </p:cNvPr>
          <p:cNvSpPr/>
          <p:nvPr/>
        </p:nvSpPr>
        <p:spPr>
          <a:xfrm>
            <a:off x="6876256" y="980728"/>
            <a:ext cx="144016" cy="144016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正方形/長方形 152">
            <a:extLst>
              <a:ext uri="{FF2B5EF4-FFF2-40B4-BE49-F238E27FC236}">
                <a16:creationId xmlns:a16="http://schemas.microsoft.com/office/drawing/2014/main" id="{8E08B80A-B692-4787-A0BF-7C23B97A0C83}"/>
              </a:ext>
            </a:extLst>
          </p:cNvPr>
          <p:cNvSpPr/>
          <p:nvPr/>
        </p:nvSpPr>
        <p:spPr>
          <a:xfrm>
            <a:off x="7020272" y="1556792"/>
            <a:ext cx="144016" cy="144016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24949821-F6EA-40A6-A9A4-224376B12ABA}"/>
              </a:ext>
            </a:extLst>
          </p:cNvPr>
          <p:cNvSpPr/>
          <p:nvPr/>
        </p:nvSpPr>
        <p:spPr>
          <a:xfrm>
            <a:off x="6156176" y="1556792"/>
            <a:ext cx="144016" cy="14401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7A4C8386-51FF-4284-9C42-84A77D4CF062}"/>
              </a:ext>
            </a:extLst>
          </p:cNvPr>
          <p:cNvSpPr/>
          <p:nvPr/>
        </p:nvSpPr>
        <p:spPr>
          <a:xfrm>
            <a:off x="6444208" y="692696"/>
            <a:ext cx="144016" cy="14401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6A56C583-F589-4CBF-9B19-B49F87E47B79}"/>
              </a:ext>
            </a:extLst>
          </p:cNvPr>
          <p:cNvSpPr/>
          <p:nvPr/>
        </p:nvSpPr>
        <p:spPr>
          <a:xfrm>
            <a:off x="6300192" y="1124744"/>
            <a:ext cx="144016" cy="144016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正方形/長方形 156">
            <a:extLst>
              <a:ext uri="{FF2B5EF4-FFF2-40B4-BE49-F238E27FC236}">
                <a16:creationId xmlns:a16="http://schemas.microsoft.com/office/drawing/2014/main" id="{0A36A4E9-4750-411A-B6B8-BF811BA59761}"/>
              </a:ext>
            </a:extLst>
          </p:cNvPr>
          <p:cNvSpPr/>
          <p:nvPr/>
        </p:nvSpPr>
        <p:spPr>
          <a:xfrm>
            <a:off x="6300192" y="692696"/>
            <a:ext cx="144016" cy="1440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正方形/長方形 157">
            <a:extLst>
              <a:ext uri="{FF2B5EF4-FFF2-40B4-BE49-F238E27FC236}">
                <a16:creationId xmlns:a16="http://schemas.microsoft.com/office/drawing/2014/main" id="{62A69140-900B-452C-82AD-46916CE7A284}"/>
              </a:ext>
            </a:extLst>
          </p:cNvPr>
          <p:cNvSpPr/>
          <p:nvPr/>
        </p:nvSpPr>
        <p:spPr>
          <a:xfrm>
            <a:off x="6732240" y="1412776"/>
            <a:ext cx="144016" cy="144016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正方形/長方形 158">
            <a:extLst>
              <a:ext uri="{FF2B5EF4-FFF2-40B4-BE49-F238E27FC236}">
                <a16:creationId xmlns:a16="http://schemas.microsoft.com/office/drawing/2014/main" id="{995AC112-8585-48D2-83F6-F81C4F50714B}"/>
              </a:ext>
            </a:extLst>
          </p:cNvPr>
          <p:cNvSpPr/>
          <p:nvPr/>
        </p:nvSpPr>
        <p:spPr>
          <a:xfrm>
            <a:off x="7164288" y="548680"/>
            <a:ext cx="144016" cy="144016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1306F007-CA07-4FCE-8132-03D616AB2F1D}"/>
              </a:ext>
            </a:extLst>
          </p:cNvPr>
          <p:cNvSpPr/>
          <p:nvPr/>
        </p:nvSpPr>
        <p:spPr>
          <a:xfrm>
            <a:off x="6732240" y="1268760"/>
            <a:ext cx="144016" cy="144016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正方形/長方形 160">
            <a:extLst>
              <a:ext uri="{FF2B5EF4-FFF2-40B4-BE49-F238E27FC236}">
                <a16:creationId xmlns:a16="http://schemas.microsoft.com/office/drawing/2014/main" id="{1C77F412-99DC-4331-A3EB-EAC1CA7EA715}"/>
              </a:ext>
            </a:extLst>
          </p:cNvPr>
          <p:cNvSpPr/>
          <p:nvPr/>
        </p:nvSpPr>
        <p:spPr>
          <a:xfrm>
            <a:off x="6732240" y="692696"/>
            <a:ext cx="144016" cy="144016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9AC5BB4E-4C63-4D80-B421-242B9A15EACC}"/>
              </a:ext>
            </a:extLst>
          </p:cNvPr>
          <p:cNvSpPr/>
          <p:nvPr/>
        </p:nvSpPr>
        <p:spPr>
          <a:xfrm>
            <a:off x="6156176" y="1124744"/>
            <a:ext cx="144016" cy="14401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正方形/長方形 162">
            <a:extLst>
              <a:ext uri="{FF2B5EF4-FFF2-40B4-BE49-F238E27FC236}">
                <a16:creationId xmlns:a16="http://schemas.microsoft.com/office/drawing/2014/main" id="{1559EA78-7F0F-4539-AAB5-3E2F06292B0E}"/>
              </a:ext>
            </a:extLst>
          </p:cNvPr>
          <p:cNvSpPr/>
          <p:nvPr/>
        </p:nvSpPr>
        <p:spPr>
          <a:xfrm>
            <a:off x="6444208" y="980728"/>
            <a:ext cx="144016" cy="14401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正方形/長方形 163">
            <a:extLst>
              <a:ext uri="{FF2B5EF4-FFF2-40B4-BE49-F238E27FC236}">
                <a16:creationId xmlns:a16="http://schemas.microsoft.com/office/drawing/2014/main" id="{9415A1BA-B5BB-4044-A839-0D8F06966B93}"/>
              </a:ext>
            </a:extLst>
          </p:cNvPr>
          <p:cNvSpPr/>
          <p:nvPr/>
        </p:nvSpPr>
        <p:spPr>
          <a:xfrm>
            <a:off x="6300192" y="836712"/>
            <a:ext cx="144016" cy="144016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4C65403D-F09B-483A-B7F4-5E915764F46B}"/>
              </a:ext>
            </a:extLst>
          </p:cNvPr>
          <p:cNvSpPr/>
          <p:nvPr/>
        </p:nvSpPr>
        <p:spPr>
          <a:xfrm>
            <a:off x="6444208" y="1412776"/>
            <a:ext cx="144016" cy="1440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BE17C1AE-A58B-4507-A29D-B7C0929C2BBF}"/>
              </a:ext>
            </a:extLst>
          </p:cNvPr>
          <p:cNvSpPr/>
          <p:nvPr/>
        </p:nvSpPr>
        <p:spPr>
          <a:xfrm>
            <a:off x="7020272" y="836712"/>
            <a:ext cx="144016" cy="144016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BC1611B3-9DB3-446A-BFD3-82A3B115E371}"/>
              </a:ext>
            </a:extLst>
          </p:cNvPr>
          <p:cNvSpPr/>
          <p:nvPr/>
        </p:nvSpPr>
        <p:spPr>
          <a:xfrm>
            <a:off x="6732240" y="548680"/>
            <a:ext cx="144016" cy="144016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正方形/長方形 167">
            <a:extLst>
              <a:ext uri="{FF2B5EF4-FFF2-40B4-BE49-F238E27FC236}">
                <a16:creationId xmlns:a16="http://schemas.microsoft.com/office/drawing/2014/main" id="{A3B89AD7-67B5-44C4-A4E2-BBFD6D0E4A3D}"/>
              </a:ext>
            </a:extLst>
          </p:cNvPr>
          <p:cNvSpPr/>
          <p:nvPr/>
        </p:nvSpPr>
        <p:spPr>
          <a:xfrm>
            <a:off x="6732240" y="1124744"/>
            <a:ext cx="144016" cy="144016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正方形/長方形 168">
            <a:extLst>
              <a:ext uri="{FF2B5EF4-FFF2-40B4-BE49-F238E27FC236}">
                <a16:creationId xmlns:a16="http://schemas.microsoft.com/office/drawing/2014/main" id="{72F3F46E-3E47-4513-98FB-AC1B82AF26C5}"/>
              </a:ext>
            </a:extLst>
          </p:cNvPr>
          <p:cNvSpPr/>
          <p:nvPr/>
        </p:nvSpPr>
        <p:spPr>
          <a:xfrm>
            <a:off x="6444208" y="836712"/>
            <a:ext cx="144016" cy="144016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C81B12EE-A034-45D6-99A5-610AF8DAE440}"/>
              </a:ext>
            </a:extLst>
          </p:cNvPr>
          <p:cNvSpPr/>
          <p:nvPr/>
        </p:nvSpPr>
        <p:spPr>
          <a:xfrm>
            <a:off x="6156176" y="692696"/>
            <a:ext cx="144016" cy="14401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正方形/長方形 170">
            <a:extLst>
              <a:ext uri="{FF2B5EF4-FFF2-40B4-BE49-F238E27FC236}">
                <a16:creationId xmlns:a16="http://schemas.microsoft.com/office/drawing/2014/main" id="{99770995-F70A-4AEE-BB9E-52EC836024D7}"/>
              </a:ext>
            </a:extLst>
          </p:cNvPr>
          <p:cNvSpPr/>
          <p:nvPr/>
        </p:nvSpPr>
        <p:spPr>
          <a:xfrm>
            <a:off x="6156176" y="1412776"/>
            <a:ext cx="144016" cy="14401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正方形/長方形 171">
            <a:extLst>
              <a:ext uri="{FF2B5EF4-FFF2-40B4-BE49-F238E27FC236}">
                <a16:creationId xmlns:a16="http://schemas.microsoft.com/office/drawing/2014/main" id="{FD0A1707-C70B-42B3-B5DF-3D04EF6D69C1}"/>
              </a:ext>
            </a:extLst>
          </p:cNvPr>
          <p:cNvSpPr/>
          <p:nvPr/>
        </p:nvSpPr>
        <p:spPr>
          <a:xfrm>
            <a:off x="6588224" y="692696"/>
            <a:ext cx="144016" cy="144016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0DDAC24F-2AFE-4C22-A431-BC238975FDA6}"/>
              </a:ext>
            </a:extLst>
          </p:cNvPr>
          <p:cNvSpPr/>
          <p:nvPr/>
        </p:nvSpPr>
        <p:spPr>
          <a:xfrm>
            <a:off x="7164288" y="1268760"/>
            <a:ext cx="144016" cy="1440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正方形/長方形 173">
            <a:extLst>
              <a:ext uri="{FF2B5EF4-FFF2-40B4-BE49-F238E27FC236}">
                <a16:creationId xmlns:a16="http://schemas.microsoft.com/office/drawing/2014/main" id="{F2CA0480-7BF8-4CA3-868B-22B8EBB8980C}"/>
              </a:ext>
            </a:extLst>
          </p:cNvPr>
          <p:cNvSpPr/>
          <p:nvPr/>
        </p:nvSpPr>
        <p:spPr>
          <a:xfrm>
            <a:off x="6156176" y="980728"/>
            <a:ext cx="144016" cy="144016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正方形/長方形 174">
            <a:extLst>
              <a:ext uri="{FF2B5EF4-FFF2-40B4-BE49-F238E27FC236}">
                <a16:creationId xmlns:a16="http://schemas.microsoft.com/office/drawing/2014/main" id="{8B87FB45-D05A-4234-9C64-EF8BA52C007C}"/>
              </a:ext>
            </a:extLst>
          </p:cNvPr>
          <p:cNvSpPr/>
          <p:nvPr/>
        </p:nvSpPr>
        <p:spPr>
          <a:xfrm>
            <a:off x="6156176" y="836712"/>
            <a:ext cx="144016" cy="144016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正方形/長方形 175">
            <a:extLst>
              <a:ext uri="{FF2B5EF4-FFF2-40B4-BE49-F238E27FC236}">
                <a16:creationId xmlns:a16="http://schemas.microsoft.com/office/drawing/2014/main" id="{0373CC1A-78D9-452A-8733-E15216A3404C}"/>
              </a:ext>
            </a:extLst>
          </p:cNvPr>
          <p:cNvSpPr/>
          <p:nvPr/>
        </p:nvSpPr>
        <p:spPr>
          <a:xfrm>
            <a:off x="6876256" y="548680"/>
            <a:ext cx="144016" cy="144016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正方形/長方形 176">
            <a:extLst>
              <a:ext uri="{FF2B5EF4-FFF2-40B4-BE49-F238E27FC236}">
                <a16:creationId xmlns:a16="http://schemas.microsoft.com/office/drawing/2014/main" id="{C466F547-8DA6-44F3-B333-876179A058BA}"/>
              </a:ext>
            </a:extLst>
          </p:cNvPr>
          <p:cNvSpPr/>
          <p:nvPr/>
        </p:nvSpPr>
        <p:spPr>
          <a:xfrm>
            <a:off x="7020272" y="1268760"/>
            <a:ext cx="144016" cy="144016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1DEFD2F3-6783-470A-93F3-B6B76492C548}"/>
              </a:ext>
            </a:extLst>
          </p:cNvPr>
          <p:cNvSpPr/>
          <p:nvPr/>
        </p:nvSpPr>
        <p:spPr>
          <a:xfrm>
            <a:off x="6444208" y="1556792"/>
            <a:ext cx="144016" cy="14401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CD12D917-C792-45F6-876A-8DDAC3C59741}"/>
              </a:ext>
            </a:extLst>
          </p:cNvPr>
          <p:cNvSpPr/>
          <p:nvPr/>
        </p:nvSpPr>
        <p:spPr>
          <a:xfrm>
            <a:off x="6588224" y="1124744"/>
            <a:ext cx="144016" cy="14401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正方形/長方形 179">
            <a:extLst>
              <a:ext uri="{FF2B5EF4-FFF2-40B4-BE49-F238E27FC236}">
                <a16:creationId xmlns:a16="http://schemas.microsoft.com/office/drawing/2014/main" id="{1467366F-21F0-442D-9BFC-8FE6F0F09B20}"/>
              </a:ext>
            </a:extLst>
          </p:cNvPr>
          <p:cNvSpPr/>
          <p:nvPr/>
        </p:nvSpPr>
        <p:spPr>
          <a:xfrm>
            <a:off x="6588224" y="980728"/>
            <a:ext cx="144016" cy="144016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C0E91205-F559-4B28-8794-4A771DE98A3D}"/>
              </a:ext>
            </a:extLst>
          </p:cNvPr>
          <p:cNvSpPr/>
          <p:nvPr/>
        </p:nvSpPr>
        <p:spPr>
          <a:xfrm>
            <a:off x="6300192" y="548680"/>
            <a:ext cx="144016" cy="1440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正方形/長方形 181">
            <a:extLst>
              <a:ext uri="{FF2B5EF4-FFF2-40B4-BE49-F238E27FC236}">
                <a16:creationId xmlns:a16="http://schemas.microsoft.com/office/drawing/2014/main" id="{63DDC539-DFD7-43A4-988C-DBA3EC4D6A23}"/>
              </a:ext>
            </a:extLst>
          </p:cNvPr>
          <p:cNvSpPr/>
          <p:nvPr/>
        </p:nvSpPr>
        <p:spPr>
          <a:xfrm>
            <a:off x="6876256" y="692696"/>
            <a:ext cx="144016" cy="144016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A8E11BF0-09E1-4E47-90F0-908DE94A0436}"/>
              </a:ext>
            </a:extLst>
          </p:cNvPr>
          <p:cNvSpPr/>
          <p:nvPr/>
        </p:nvSpPr>
        <p:spPr>
          <a:xfrm>
            <a:off x="7164288" y="980728"/>
            <a:ext cx="144016" cy="144016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4873F2B5-E436-42E4-88AA-6D64AE656DC1}"/>
              </a:ext>
            </a:extLst>
          </p:cNvPr>
          <p:cNvSpPr/>
          <p:nvPr/>
        </p:nvSpPr>
        <p:spPr>
          <a:xfrm>
            <a:off x="6444208" y="1268760"/>
            <a:ext cx="144016" cy="144016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正方形/長方形 184">
            <a:extLst>
              <a:ext uri="{FF2B5EF4-FFF2-40B4-BE49-F238E27FC236}">
                <a16:creationId xmlns:a16="http://schemas.microsoft.com/office/drawing/2014/main" id="{1EBBB1F3-5B6F-4DEB-A3AC-42DD58EF03F7}"/>
              </a:ext>
            </a:extLst>
          </p:cNvPr>
          <p:cNvSpPr/>
          <p:nvPr/>
        </p:nvSpPr>
        <p:spPr>
          <a:xfrm>
            <a:off x="7164288" y="836712"/>
            <a:ext cx="144016" cy="144016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4216E609-5774-4012-B7B7-F75DB8E71845}"/>
              </a:ext>
            </a:extLst>
          </p:cNvPr>
          <p:cNvSpPr/>
          <p:nvPr/>
        </p:nvSpPr>
        <p:spPr>
          <a:xfrm>
            <a:off x="6876256" y="1556792"/>
            <a:ext cx="144016" cy="14401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AE8D15ED-503B-4EC6-B8A5-AB1756F61008}"/>
              </a:ext>
            </a:extLst>
          </p:cNvPr>
          <p:cNvSpPr/>
          <p:nvPr/>
        </p:nvSpPr>
        <p:spPr>
          <a:xfrm>
            <a:off x="6444208" y="548680"/>
            <a:ext cx="144016" cy="14401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D50FBE57-9C7D-4DB5-B574-E6D4B32A7B8E}"/>
              </a:ext>
            </a:extLst>
          </p:cNvPr>
          <p:cNvSpPr/>
          <p:nvPr/>
        </p:nvSpPr>
        <p:spPr>
          <a:xfrm>
            <a:off x="6444208" y="1124744"/>
            <a:ext cx="144016" cy="144016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8E08E904-0D38-4A55-928C-E2F7A73D2CCA}"/>
              </a:ext>
            </a:extLst>
          </p:cNvPr>
          <p:cNvSpPr/>
          <p:nvPr/>
        </p:nvSpPr>
        <p:spPr>
          <a:xfrm>
            <a:off x="6156176" y="1268760"/>
            <a:ext cx="144016" cy="1440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F97B4880-7829-4074-9C45-23DF16F65170}"/>
              </a:ext>
            </a:extLst>
          </p:cNvPr>
          <p:cNvSpPr/>
          <p:nvPr/>
        </p:nvSpPr>
        <p:spPr>
          <a:xfrm>
            <a:off x="6732240" y="1556792"/>
            <a:ext cx="144016" cy="144016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D8FEE46A-1EF3-4AC7-BAA0-327AC784E20A}"/>
              </a:ext>
            </a:extLst>
          </p:cNvPr>
          <p:cNvSpPr/>
          <p:nvPr/>
        </p:nvSpPr>
        <p:spPr>
          <a:xfrm>
            <a:off x="7164288" y="1124744"/>
            <a:ext cx="144016" cy="144016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891E64C3-0F2E-4C6E-B6EA-57533C83C9D4}"/>
              </a:ext>
            </a:extLst>
          </p:cNvPr>
          <p:cNvSpPr/>
          <p:nvPr/>
        </p:nvSpPr>
        <p:spPr>
          <a:xfrm>
            <a:off x="7020272" y="548680"/>
            <a:ext cx="144016" cy="144016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正方形/長方形 192">
            <a:extLst>
              <a:ext uri="{FF2B5EF4-FFF2-40B4-BE49-F238E27FC236}">
                <a16:creationId xmlns:a16="http://schemas.microsoft.com/office/drawing/2014/main" id="{AC4CAC31-FE3B-46DC-804F-04B3A1BDC036}"/>
              </a:ext>
            </a:extLst>
          </p:cNvPr>
          <p:cNvSpPr/>
          <p:nvPr/>
        </p:nvSpPr>
        <p:spPr>
          <a:xfrm>
            <a:off x="6876256" y="1412776"/>
            <a:ext cx="144016" cy="144016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>
            <a:extLst>
              <a:ext uri="{FF2B5EF4-FFF2-40B4-BE49-F238E27FC236}">
                <a16:creationId xmlns:a16="http://schemas.microsoft.com/office/drawing/2014/main" id="{B96118E6-A37A-4C43-88C8-BB9A746C62AF}"/>
              </a:ext>
            </a:extLst>
          </p:cNvPr>
          <p:cNvSpPr/>
          <p:nvPr/>
        </p:nvSpPr>
        <p:spPr>
          <a:xfrm>
            <a:off x="6300192" y="1268760"/>
            <a:ext cx="144016" cy="14401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正方形/長方形 194">
            <a:extLst>
              <a:ext uri="{FF2B5EF4-FFF2-40B4-BE49-F238E27FC236}">
                <a16:creationId xmlns:a16="http://schemas.microsoft.com/office/drawing/2014/main" id="{5051A665-DED4-4617-B80B-116D0F3697A7}"/>
              </a:ext>
            </a:extLst>
          </p:cNvPr>
          <p:cNvSpPr/>
          <p:nvPr/>
        </p:nvSpPr>
        <p:spPr>
          <a:xfrm>
            <a:off x="6588224" y="1268760"/>
            <a:ext cx="144016" cy="14401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正方形/長方形 195">
            <a:extLst>
              <a:ext uri="{FF2B5EF4-FFF2-40B4-BE49-F238E27FC236}">
                <a16:creationId xmlns:a16="http://schemas.microsoft.com/office/drawing/2014/main" id="{9FC4C908-4CFD-4C94-8869-F8A6D5279F76}"/>
              </a:ext>
            </a:extLst>
          </p:cNvPr>
          <p:cNvSpPr/>
          <p:nvPr/>
        </p:nvSpPr>
        <p:spPr>
          <a:xfrm>
            <a:off x="7020272" y="980728"/>
            <a:ext cx="144016" cy="144016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正方形/長方形 196">
            <a:extLst>
              <a:ext uri="{FF2B5EF4-FFF2-40B4-BE49-F238E27FC236}">
                <a16:creationId xmlns:a16="http://schemas.microsoft.com/office/drawing/2014/main" id="{E846C5FD-2FF4-4564-A2AD-D114C8978114}"/>
              </a:ext>
            </a:extLst>
          </p:cNvPr>
          <p:cNvSpPr/>
          <p:nvPr/>
        </p:nvSpPr>
        <p:spPr>
          <a:xfrm>
            <a:off x="6876256" y="836712"/>
            <a:ext cx="144016" cy="1440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603242A6-1D5F-4B33-9DDB-D2EFBBF62A60}"/>
              </a:ext>
            </a:extLst>
          </p:cNvPr>
          <p:cNvSpPr/>
          <p:nvPr/>
        </p:nvSpPr>
        <p:spPr>
          <a:xfrm>
            <a:off x="6732240" y="836712"/>
            <a:ext cx="144016" cy="144016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4292AB6A-EF54-4392-BDF7-6D182205103C}"/>
              </a:ext>
            </a:extLst>
          </p:cNvPr>
          <p:cNvSpPr/>
          <p:nvPr/>
        </p:nvSpPr>
        <p:spPr>
          <a:xfrm>
            <a:off x="7020272" y="692696"/>
            <a:ext cx="144016" cy="144016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正方形/長方形 199">
            <a:extLst>
              <a:ext uri="{FF2B5EF4-FFF2-40B4-BE49-F238E27FC236}">
                <a16:creationId xmlns:a16="http://schemas.microsoft.com/office/drawing/2014/main" id="{5C384276-9A21-4C38-9329-0AC1D38BAA8C}"/>
              </a:ext>
            </a:extLst>
          </p:cNvPr>
          <p:cNvSpPr/>
          <p:nvPr/>
        </p:nvSpPr>
        <p:spPr>
          <a:xfrm>
            <a:off x="6732240" y="980728"/>
            <a:ext cx="144016" cy="144016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正方形/長方形 200">
            <a:extLst>
              <a:ext uri="{FF2B5EF4-FFF2-40B4-BE49-F238E27FC236}">
                <a16:creationId xmlns:a16="http://schemas.microsoft.com/office/drawing/2014/main" id="{D7FB42D1-D9B2-486E-8A1D-3A2C542722E4}"/>
              </a:ext>
            </a:extLst>
          </p:cNvPr>
          <p:cNvSpPr/>
          <p:nvPr/>
        </p:nvSpPr>
        <p:spPr>
          <a:xfrm>
            <a:off x="7164288" y="692696"/>
            <a:ext cx="144016" cy="144016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66CC7913-74FA-47BB-8252-CC895F74D855}"/>
              </a:ext>
            </a:extLst>
          </p:cNvPr>
          <p:cNvSpPr/>
          <p:nvPr/>
        </p:nvSpPr>
        <p:spPr>
          <a:xfrm>
            <a:off x="6588224" y="548680"/>
            <a:ext cx="144016" cy="14401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正方形/長方形 202">
            <a:extLst>
              <a:ext uri="{FF2B5EF4-FFF2-40B4-BE49-F238E27FC236}">
                <a16:creationId xmlns:a16="http://schemas.microsoft.com/office/drawing/2014/main" id="{8FD99CFF-DE13-4B72-942B-E5E094A8623F}"/>
              </a:ext>
            </a:extLst>
          </p:cNvPr>
          <p:cNvSpPr/>
          <p:nvPr/>
        </p:nvSpPr>
        <p:spPr>
          <a:xfrm>
            <a:off x="6300192" y="1556792"/>
            <a:ext cx="144016" cy="14401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E5B66241-62D9-4705-8278-BDA54BEF9FD1}"/>
              </a:ext>
            </a:extLst>
          </p:cNvPr>
          <p:cNvSpPr/>
          <p:nvPr/>
        </p:nvSpPr>
        <p:spPr>
          <a:xfrm>
            <a:off x="6156176" y="548680"/>
            <a:ext cx="144016" cy="144016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0D75980F-6787-4C38-93B7-AEDBB2A15B3A}"/>
              </a:ext>
            </a:extLst>
          </p:cNvPr>
          <p:cNvSpPr/>
          <p:nvPr/>
        </p:nvSpPr>
        <p:spPr>
          <a:xfrm>
            <a:off x="6300192" y="1412776"/>
            <a:ext cx="144016" cy="1440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正方形/長方形 205">
            <a:extLst>
              <a:ext uri="{FF2B5EF4-FFF2-40B4-BE49-F238E27FC236}">
                <a16:creationId xmlns:a16="http://schemas.microsoft.com/office/drawing/2014/main" id="{E939814A-D9DC-4EB3-89E2-F649C115E9C9}"/>
              </a:ext>
            </a:extLst>
          </p:cNvPr>
          <p:cNvSpPr/>
          <p:nvPr/>
        </p:nvSpPr>
        <p:spPr>
          <a:xfrm>
            <a:off x="6876256" y="1268760"/>
            <a:ext cx="144016" cy="144016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正方形/長方形 206">
            <a:extLst>
              <a:ext uri="{FF2B5EF4-FFF2-40B4-BE49-F238E27FC236}">
                <a16:creationId xmlns:a16="http://schemas.microsoft.com/office/drawing/2014/main" id="{9802683D-B13F-440E-BABC-BDC9FA7724FF}"/>
              </a:ext>
            </a:extLst>
          </p:cNvPr>
          <p:cNvSpPr/>
          <p:nvPr/>
        </p:nvSpPr>
        <p:spPr>
          <a:xfrm>
            <a:off x="7164288" y="1412776"/>
            <a:ext cx="144016" cy="144016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正方形/長方形 207">
            <a:extLst>
              <a:ext uri="{FF2B5EF4-FFF2-40B4-BE49-F238E27FC236}">
                <a16:creationId xmlns:a16="http://schemas.microsoft.com/office/drawing/2014/main" id="{17BF262C-0E1F-4BBD-9432-09317AE83899}"/>
              </a:ext>
            </a:extLst>
          </p:cNvPr>
          <p:cNvSpPr/>
          <p:nvPr/>
        </p:nvSpPr>
        <p:spPr>
          <a:xfrm>
            <a:off x="7020272" y="1124744"/>
            <a:ext cx="144016" cy="144016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正方形/長方形 208">
            <a:extLst>
              <a:ext uri="{FF2B5EF4-FFF2-40B4-BE49-F238E27FC236}">
                <a16:creationId xmlns:a16="http://schemas.microsoft.com/office/drawing/2014/main" id="{53C021CC-6F7B-4CEB-83B3-638FFF258DA5}"/>
              </a:ext>
            </a:extLst>
          </p:cNvPr>
          <p:cNvSpPr/>
          <p:nvPr/>
        </p:nvSpPr>
        <p:spPr>
          <a:xfrm>
            <a:off x="7164288" y="1556792"/>
            <a:ext cx="144016" cy="144016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矢印: 右 209">
            <a:extLst>
              <a:ext uri="{FF2B5EF4-FFF2-40B4-BE49-F238E27FC236}">
                <a16:creationId xmlns:a16="http://schemas.microsoft.com/office/drawing/2014/main" id="{65911070-5E34-420E-BD30-B7C1A380D899}"/>
              </a:ext>
            </a:extLst>
          </p:cNvPr>
          <p:cNvSpPr/>
          <p:nvPr/>
        </p:nvSpPr>
        <p:spPr>
          <a:xfrm>
            <a:off x="7380312" y="980728"/>
            <a:ext cx="288032" cy="288032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1" name="直線矢印コネクタ 210">
            <a:extLst>
              <a:ext uri="{FF2B5EF4-FFF2-40B4-BE49-F238E27FC236}">
                <a16:creationId xmlns:a16="http://schemas.microsoft.com/office/drawing/2014/main" id="{69877A6C-4188-4723-9131-EFDC437FC253}"/>
              </a:ext>
            </a:extLst>
          </p:cNvPr>
          <p:cNvCxnSpPr>
            <a:cxnSpLocks/>
          </p:cNvCxnSpPr>
          <p:nvPr/>
        </p:nvCxnSpPr>
        <p:spPr>
          <a:xfrm>
            <a:off x="10692680" y="404664"/>
            <a:ext cx="0" cy="4320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A3B885F2-2D75-4A4A-A2E6-1EA1761BA47A}"/>
              </a:ext>
            </a:extLst>
          </p:cNvPr>
          <p:cNvSpPr txBox="1"/>
          <p:nvPr/>
        </p:nvSpPr>
        <p:spPr>
          <a:xfrm>
            <a:off x="6084168" y="1700808"/>
            <a:ext cx="1226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Output image k</a:t>
            </a:r>
            <a:endParaRPr lang="ja-JP" altLang="en-US" sz="12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4" name="テキスト ボックス 213">
            <a:extLst>
              <a:ext uri="{FF2B5EF4-FFF2-40B4-BE49-F238E27FC236}">
                <a16:creationId xmlns:a16="http://schemas.microsoft.com/office/drawing/2014/main" id="{7A30CDFC-C079-4D5E-8E23-A1AE4B1D30B8}"/>
              </a:ext>
            </a:extLst>
          </p:cNvPr>
          <p:cNvSpPr txBox="1"/>
          <p:nvPr/>
        </p:nvSpPr>
        <p:spPr>
          <a:xfrm>
            <a:off x="7596336" y="1700808"/>
            <a:ext cx="1401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Output image k+1</a:t>
            </a:r>
            <a:endParaRPr lang="ja-JP" altLang="en-US" sz="12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DF5E7C8-CE5E-49BA-B48E-E21021EC1F6E}"/>
              </a:ext>
            </a:extLst>
          </p:cNvPr>
          <p:cNvSpPr/>
          <p:nvPr/>
        </p:nvSpPr>
        <p:spPr>
          <a:xfrm>
            <a:off x="4572000" y="548680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E4A9289-A6C5-4646-97FA-5AB1CD111D74}"/>
              </a:ext>
            </a:extLst>
          </p:cNvPr>
          <p:cNvSpPr/>
          <p:nvPr/>
        </p:nvSpPr>
        <p:spPr>
          <a:xfrm>
            <a:off x="4716016" y="548680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ED8ADE7-BF5A-4C8D-9027-C61605E72084}"/>
              </a:ext>
            </a:extLst>
          </p:cNvPr>
          <p:cNvSpPr/>
          <p:nvPr/>
        </p:nvSpPr>
        <p:spPr>
          <a:xfrm>
            <a:off x="4860032" y="548680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D73685D-EC14-471D-B2F7-A12235375E16}"/>
              </a:ext>
            </a:extLst>
          </p:cNvPr>
          <p:cNvSpPr/>
          <p:nvPr/>
        </p:nvSpPr>
        <p:spPr>
          <a:xfrm>
            <a:off x="5004048" y="548680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44ACF7B-9D14-4B79-82EF-3479549C1E9C}"/>
              </a:ext>
            </a:extLst>
          </p:cNvPr>
          <p:cNvSpPr/>
          <p:nvPr/>
        </p:nvSpPr>
        <p:spPr>
          <a:xfrm>
            <a:off x="5148064" y="548680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A1BFCF4-3564-4A01-860D-1D65981EBFF7}"/>
              </a:ext>
            </a:extLst>
          </p:cNvPr>
          <p:cNvSpPr/>
          <p:nvPr/>
        </p:nvSpPr>
        <p:spPr>
          <a:xfrm>
            <a:off x="5292080" y="548680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350D4D2-0445-4C5D-BDEB-CE9EDF3C56AF}"/>
              </a:ext>
            </a:extLst>
          </p:cNvPr>
          <p:cNvSpPr/>
          <p:nvPr/>
        </p:nvSpPr>
        <p:spPr>
          <a:xfrm>
            <a:off x="5436096" y="548680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A06E248-C8FD-4EC6-BF3E-22E6274BBD44}"/>
              </a:ext>
            </a:extLst>
          </p:cNvPr>
          <p:cNvSpPr/>
          <p:nvPr/>
        </p:nvSpPr>
        <p:spPr>
          <a:xfrm>
            <a:off x="5580112" y="548680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0985CE1-06F4-4AF6-AA1B-F7E5E25B8E68}"/>
              </a:ext>
            </a:extLst>
          </p:cNvPr>
          <p:cNvSpPr/>
          <p:nvPr/>
        </p:nvSpPr>
        <p:spPr>
          <a:xfrm>
            <a:off x="4572000" y="692696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ED65F34-C6DD-4B6D-8E7D-3DE21656CBA0}"/>
              </a:ext>
            </a:extLst>
          </p:cNvPr>
          <p:cNvSpPr/>
          <p:nvPr/>
        </p:nvSpPr>
        <p:spPr>
          <a:xfrm>
            <a:off x="4716016" y="692696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18A0B4C-8A91-42BC-BF04-8C5369FB4E8B}"/>
              </a:ext>
            </a:extLst>
          </p:cNvPr>
          <p:cNvSpPr/>
          <p:nvPr/>
        </p:nvSpPr>
        <p:spPr>
          <a:xfrm>
            <a:off x="4860032" y="692696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C73478B-FB4C-443B-BF4A-553ADCB68A50}"/>
              </a:ext>
            </a:extLst>
          </p:cNvPr>
          <p:cNvSpPr/>
          <p:nvPr/>
        </p:nvSpPr>
        <p:spPr>
          <a:xfrm>
            <a:off x="5004048" y="692696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A25B5C3-14FB-4707-ABD8-D092D99FFCCA}"/>
              </a:ext>
            </a:extLst>
          </p:cNvPr>
          <p:cNvSpPr/>
          <p:nvPr/>
        </p:nvSpPr>
        <p:spPr>
          <a:xfrm>
            <a:off x="5148064" y="692696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5E600F7-2D9A-4B25-95BA-AF9E601E0605}"/>
              </a:ext>
            </a:extLst>
          </p:cNvPr>
          <p:cNvSpPr/>
          <p:nvPr/>
        </p:nvSpPr>
        <p:spPr>
          <a:xfrm>
            <a:off x="5292080" y="692696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051CF0C-07F0-4290-BF8D-990402A6E8BB}"/>
              </a:ext>
            </a:extLst>
          </p:cNvPr>
          <p:cNvSpPr/>
          <p:nvPr/>
        </p:nvSpPr>
        <p:spPr>
          <a:xfrm>
            <a:off x="5436096" y="692696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9BBCB51-A297-4245-B11F-2C7DFC339207}"/>
              </a:ext>
            </a:extLst>
          </p:cNvPr>
          <p:cNvSpPr/>
          <p:nvPr/>
        </p:nvSpPr>
        <p:spPr>
          <a:xfrm>
            <a:off x="5580112" y="692696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949452C-3787-4793-ACC2-B0C61658883A}"/>
              </a:ext>
            </a:extLst>
          </p:cNvPr>
          <p:cNvSpPr/>
          <p:nvPr/>
        </p:nvSpPr>
        <p:spPr>
          <a:xfrm>
            <a:off x="4572000" y="836712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F3945E9-2593-4C1E-A24B-5EAA45178396}"/>
              </a:ext>
            </a:extLst>
          </p:cNvPr>
          <p:cNvSpPr/>
          <p:nvPr/>
        </p:nvSpPr>
        <p:spPr>
          <a:xfrm>
            <a:off x="4716016" y="836712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419B5020-9756-42CC-8FC7-AA52A85924B0}"/>
              </a:ext>
            </a:extLst>
          </p:cNvPr>
          <p:cNvSpPr/>
          <p:nvPr/>
        </p:nvSpPr>
        <p:spPr>
          <a:xfrm>
            <a:off x="4860032" y="836712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D6F4A0E-2372-4B74-9480-44365B736806}"/>
              </a:ext>
            </a:extLst>
          </p:cNvPr>
          <p:cNvSpPr/>
          <p:nvPr/>
        </p:nvSpPr>
        <p:spPr>
          <a:xfrm>
            <a:off x="5004048" y="836712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FADC26D-F62E-43A3-8D1F-1D2F3C3AB404}"/>
              </a:ext>
            </a:extLst>
          </p:cNvPr>
          <p:cNvSpPr/>
          <p:nvPr/>
        </p:nvSpPr>
        <p:spPr>
          <a:xfrm>
            <a:off x="5148064" y="836712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230435E-1C10-4E40-8011-97D5815D5D26}"/>
              </a:ext>
            </a:extLst>
          </p:cNvPr>
          <p:cNvSpPr/>
          <p:nvPr/>
        </p:nvSpPr>
        <p:spPr>
          <a:xfrm>
            <a:off x="5292080" y="836712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04ECF688-B0F9-4525-9CC0-27D12F64C003}"/>
              </a:ext>
            </a:extLst>
          </p:cNvPr>
          <p:cNvSpPr/>
          <p:nvPr/>
        </p:nvSpPr>
        <p:spPr>
          <a:xfrm>
            <a:off x="5436096" y="836712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9479D62B-A5E1-467A-AD54-BB6D3D12EE59}"/>
              </a:ext>
            </a:extLst>
          </p:cNvPr>
          <p:cNvSpPr/>
          <p:nvPr/>
        </p:nvSpPr>
        <p:spPr>
          <a:xfrm>
            <a:off x="5580112" y="836712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886EF2C-021E-40AF-9CE7-839398A83637}"/>
              </a:ext>
            </a:extLst>
          </p:cNvPr>
          <p:cNvSpPr/>
          <p:nvPr/>
        </p:nvSpPr>
        <p:spPr>
          <a:xfrm>
            <a:off x="4572000" y="980728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22462ADA-C7A8-4B9C-ACC7-A85D3EFC7259}"/>
              </a:ext>
            </a:extLst>
          </p:cNvPr>
          <p:cNvSpPr/>
          <p:nvPr/>
        </p:nvSpPr>
        <p:spPr>
          <a:xfrm>
            <a:off x="4716016" y="980728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D067E60-EAC2-43AA-8F48-567B9D59CBE1}"/>
              </a:ext>
            </a:extLst>
          </p:cNvPr>
          <p:cNvSpPr/>
          <p:nvPr/>
        </p:nvSpPr>
        <p:spPr>
          <a:xfrm>
            <a:off x="4860032" y="980728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25663CA-4C7E-492E-9817-978C38F73F32}"/>
              </a:ext>
            </a:extLst>
          </p:cNvPr>
          <p:cNvSpPr/>
          <p:nvPr/>
        </p:nvSpPr>
        <p:spPr>
          <a:xfrm>
            <a:off x="5004048" y="980728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1FDE8E41-CDB7-493F-B085-93B44BB90D27}"/>
              </a:ext>
            </a:extLst>
          </p:cNvPr>
          <p:cNvSpPr/>
          <p:nvPr/>
        </p:nvSpPr>
        <p:spPr>
          <a:xfrm>
            <a:off x="5148064" y="980728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C1D95047-3B4E-4BE3-A85A-5339CEFAFB16}"/>
              </a:ext>
            </a:extLst>
          </p:cNvPr>
          <p:cNvSpPr/>
          <p:nvPr/>
        </p:nvSpPr>
        <p:spPr>
          <a:xfrm>
            <a:off x="5292080" y="980728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F4013129-1D35-4D2A-A7B7-A8E0AD1D991B}"/>
              </a:ext>
            </a:extLst>
          </p:cNvPr>
          <p:cNvSpPr/>
          <p:nvPr/>
        </p:nvSpPr>
        <p:spPr>
          <a:xfrm>
            <a:off x="5436096" y="980728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083509DF-1000-477A-9F09-D77F65CCC019}"/>
              </a:ext>
            </a:extLst>
          </p:cNvPr>
          <p:cNvSpPr/>
          <p:nvPr/>
        </p:nvSpPr>
        <p:spPr>
          <a:xfrm>
            <a:off x="5580112" y="980728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8CEB5B64-C736-4FD7-86F7-133D5133791D}"/>
              </a:ext>
            </a:extLst>
          </p:cNvPr>
          <p:cNvSpPr/>
          <p:nvPr/>
        </p:nvSpPr>
        <p:spPr>
          <a:xfrm>
            <a:off x="4572000" y="1124744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62B6703-54A4-4BAE-A965-6C25DCB9462E}"/>
              </a:ext>
            </a:extLst>
          </p:cNvPr>
          <p:cNvSpPr/>
          <p:nvPr/>
        </p:nvSpPr>
        <p:spPr>
          <a:xfrm>
            <a:off x="4716016" y="1124744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50A84F93-D875-4FDF-A7E8-7DD70681929E}"/>
              </a:ext>
            </a:extLst>
          </p:cNvPr>
          <p:cNvSpPr/>
          <p:nvPr/>
        </p:nvSpPr>
        <p:spPr>
          <a:xfrm>
            <a:off x="4860032" y="1124744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20F93DAF-3DE0-44C8-A835-3C723432B256}"/>
              </a:ext>
            </a:extLst>
          </p:cNvPr>
          <p:cNvSpPr/>
          <p:nvPr/>
        </p:nvSpPr>
        <p:spPr>
          <a:xfrm>
            <a:off x="5004048" y="1124744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7C250A8C-6131-43BB-87D3-C5EF4B9B76D4}"/>
              </a:ext>
            </a:extLst>
          </p:cNvPr>
          <p:cNvSpPr/>
          <p:nvPr/>
        </p:nvSpPr>
        <p:spPr>
          <a:xfrm>
            <a:off x="5148064" y="1124744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09E50AE-BA61-4DB7-9518-F41290AF5FB5}"/>
              </a:ext>
            </a:extLst>
          </p:cNvPr>
          <p:cNvSpPr/>
          <p:nvPr/>
        </p:nvSpPr>
        <p:spPr>
          <a:xfrm>
            <a:off x="5292080" y="1124744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34B65D75-6F6B-471F-A560-F02A5646A94B}"/>
              </a:ext>
            </a:extLst>
          </p:cNvPr>
          <p:cNvSpPr/>
          <p:nvPr/>
        </p:nvSpPr>
        <p:spPr>
          <a:xfrm>
            <a:off x="5436096" y="1124744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71917C5E-9EA7-4B9E-BFED-F129B00AE673}"/>
              </a:ext>
            </a:extLst>
          </p:cNvPr>
          <p:cNvSpPr/>
          <p:nvPr/>
        </p:nvSpPr>
        <p:spPr>
          <a:xfrm>
            <a:off x="5580112" y="1124744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B49189D7-9AC2-4980-B7A3-8554C159CA15}"/>
              </a:ext>
            </a:extLst>
          </p:cNvPr>
          <p:cNvSpPr/>
          <p:nvPr/>
        </p:nvSpPr>
        <p:spPr>
          <a:xfrm>
            <a:off x="4572000" y="1268760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53BCB82-94D5-4E1A-8553-14C8B9925D92}"/>
              </a:ext>
            </a:extLst>
          </p:cNvPr>
          <p:cNvSpPr/>
          <p:nvPr/>
        </p:nvSpPr>
        <p:spPr>
          <a:xfrm>
            <a:off x="4716016" y="1268760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1BB3143-9C4D-41AD-A9B8-874CEDB9DD4C}"/>
              </a:ext>
            </a:extLst>
          </p:cNvPr>
          <p:cNvSpPr/>
          <p:nvPr/>
        </p:nvSpPr>
        <p:spPr>
          <a:xfrm>
            <a:off x="4860032" y="1268760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E752CE6D-47E2-4A8B-A02A-150CC6AB3547}"/>
              </a:ext>
            </a:extLst>
          </p:cNvPr>
          <p:cNvSpPr/>
          <p:nvPr/>
        </p:nvSpPr>
        <p:spPr>
          <a:xfrm>
            <a:off x="5004048" y="1268760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15113C4F-7DF0-451B-9806-4CEF2697CEFF}"/>
              </a:ext>
            </a:extLst>
          </p:cNvPr>
          <p:cNvSpPr/>
          <p:nvPr/>
        </p:nvSpPr>
        <p:spPr>
          <a:xfrm>
            <a:off x="5148064" y="1268760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820FFC77-48B0-46B3-8609-EF064D922B29}"/>
              </a:ext>
            </a:extLst>
          </p:cNvPr>
          <p:cNvSpPr/>
          <p:nvPr/>
        </p:nvSpPr>
        <p:spPr>
          <a:xfrm>
            <a:off x="5292080" y="1268760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C7136C3C-CCB0-4922-B916-67855DF1AAEC}"/>
              </a:ext>
            </a:extLst>
          </p:cNvPr>
          <p:cNvSpPr/>
          <p:nvPr/>
        </p:nvSpPr>
        <p:spPr>
          <a:xfrm>
            <a:off x="5436096" y="1268760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8B6F1C31-F12A-4F2D-8772-2CB6441F531F}"/>
              </a:ext>
            </a:extLst>
          </p:cNvPr>
          <p:cNvSpPr/>
          <p:nvPr/>
        </p:nvSpPr>
        <p:spPr>
          <a:xfrm>
            <a:off x="5580112" y="1268760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CF54A22D-19EA-4B88-BFB8-9192FC101809}"/>
              </a:ext>
            </a:extLst>
          </p:cNvPr>
          <p:cNvSpPr/>
          <p:nvPr/>
        </p:nvSpPr>
        <p:spPr>
          <a:xfrm>
            <a:off x="4572000" y="1412776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34F679FF-FB71-4F28-A9D1-90BABC11CEC7}"/>
              </a:ext>
            </a:extLst>
          </p:cNvPr>
          <p:cNvSpPr/>
          <p:nvPr/>
        </p:nvSpPr>
        <p:spPr>
          <a:xfrm>
            <a:off x="4716016" y="1412776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9A670BFD-9515-44BD-A1A7-14BC5D67A7DC}"/>
              </a:ext>
            </a:extLst>
          </p:cNvPr>
          <p:cNvSpPr/>
          <p:nvPr/>
        </p:nvSpPr>
        <p:spPr>
          <a:xfrm>
            <a:off x="4860032" y="1412776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A1C02A80-13A0-49AB-BEF9-FA40DCC92FD0}"/>
              </a:ext>
            </a:extLst>
          </p:cNvPr>
          <p:cNvSpPr/>
          <p:nvPr/>
        </p:nvSpPr>
        <p:spPr>
          <a:xfrm>
            <a:off x="5004048" y="1412776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031434EC-EF2F-4D6D-909D-DFCEDAFD1DE6}"/>
              </a:ext>
            </a:extLst>
          </p:cNvPr>
          <p:cNvSpPr/>
          <p:nvPr/>
        </p:nvSpPr>
        <p:spPr>
          <a:xfrm>
            <a:off x="5148064" y="1412776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675E6566-A448-4EE7-9DA5-36EBE49BAB73}"/>
              </a:ext>
            </a:extLst>
          </p:cNvPr>
          <p:cNvSpPr/>
          <p:nvPr/>
        </p:nvSpPr>
        <p:spPr>
          <a:xfrm>
            <a:off x="5292080" y="1412776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D350C6DC-95A5-44F5-B88F-988616EFC3A1}"/>
              </a:ext>
            </a:extLst>
          </p:cNvPr>
          <p:cNvSpPr/>
          <p:nvPr/>
        </p:nvSpPr>
        <p:spPr>
          <a:xfrm>
            <a:off x="5436096" y="1412776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9026A380-BB57-4655-BB21-40E6C195CE88}"/>
              </a:ext>
            </a:extLst>
          </p:cNvPr>
          <p:cNvSpPr/>
          <p:nvPr/>
        </p:nvSpPr>
        <p:spPr>
          <a:xfrm>
            <a:off x="5580112" y="1412776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D313D874-D778-4794-8076-6E141EF32103}"/>
              </a:ext>
            </a:extLst>
          </p:cNvPr>
          <p:cNvSpPr/>
          <p:nvPr/>
        </p:nvSpPr>
        <p:spPr>
          <a:xfrm>
            <a:off x="4572000" y="1556792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18F529E5-CBEC-421E-8A45-51504A3C1A39}"/>
              </a:ext>
            </a:extLst>
          </p:cNvPr>
          <p:cNvSpPr/>
          <p:nvPr/>
        </p:nvSpPr>
        <p:spPr>
          <a:xfrm>
            <a:off x="4716016" y="1556792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B83B31C6-764B-4C78-A3F5-FB0DFF0B7234}"/>
              </a:ext>
            </a:extLst>
          </p:cNvPr>
          <p:cNvSpPr/>
          <p:nvPr/>
        </p:nvSpPr>
        <p:spPr>
          <a:xfrm>
            <a:off x="4860032" y="1556792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7C19C30F-2921-4999-88CF-4C2430F918AC}"/>
              </a:ext>
            </a:extLst>
          </p:cNvPr>
          <p:cNvSpPr/>
          <p:nvPr/>
        </p:nvSpPr>
        <p:spPr>
          <a:xfrm>
            <a:off x="5004048" y="1556792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85039A16-8EFA-479B-8C21-D573DEBD73AF}"/>
              </a:ext>
            </a:extLst>
          </p:cNvPr>
          <p:cNvSpPr/>
          <p:nvPr/>
        </p:nvSpPr>
        <p:spPr>
          <a:xfrm>
            <a:off x="5148064" y="1556792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C81B3AAD-E297-4C0C-94DC-99655F9C3322}"/>
              </a:ext>
            </a:extLst>
          </p:cNvPr>
          <p:cNvSpPr/>
          <p:nvPr/>
        </p:nvSpPr>
        <p:spPr>
          <a:xfrm>
            <a:off x="5292080" y="1556792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170BFC7B-96FF-45D2-8B62-9E75E2B4D079}"/>
              </a:ext>
            </a:extLst>
          </p:cNvPr>
          <p:cNvSpPr/>
          <p:nvPr/>
        </p:nvSpPr>
        <p:spPr>
          <a:xfrm>
            <a:off x="5436096" y="1556792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4E750D54-CFAF-4527-BFF4-6675C0D85738}"/>
              </a:ext>
            </a:extLst>
          </p:cNvPr>
          <p:cNvSpPr/>
          <p:nvPr/>
        </p:nvSpPr>
        <p:spPr>
          <a:xfrm>
            <a:off x="5580112" y="1556792"/>
            <a:ext cx="144016" cy="14401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DA88A0B4-64EA-40F2-AEA6-2AB95104B21B}"/>
              </a:ext>
            </a:extLst>
          </p:cNvPr>
          <p:cNvSpPr txBox="1"/>
          <p:nvPr/>
        </p:nvSpPr>
        <p:spPr>
          <a:xfrm>
            <a:off x="4716016" y="1711841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Input image</a:t>
            </a:r>
            <a:endParaRPr lang="ja-JP" altLang="en-US" sz="12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6" name="テキスト ボックス 215">
            <a:extLst>
              <a:ext uri="{FF2B5EF4-FFF2-40B4-BE49-F238E27FC236}">
                <a16:creationId xmlns:a16="http://schemas.microsoft.com/office/drawing/2014/main" id="{9980A15A-FA19-420A-8065-9D7A85F2EFE6}"/>
              </a:ext>
            </a:extLst>
          </p:cNvPr>
          <p:cNvSpPr txBox="1"/>
          <p:nvPr/>
        </p:nvSpPr>
        <p:spPr>
          <a:xfrm>
            <a:off x="395536" y="4149080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Post-processing (Histogram equalization, etc.)</a:t>
            </a:r>
            <a:endParaRPr kumimoji="1" lang="ja-JP" altLang="en-US" dirty="0"/>
          </a:p>
        </p:txBody>
      </p:sp>
      <p:sp>
        <p:nvSpPr>
          <p:cNvPr id="218" name="左中かっこ 217">
            <a:extLst>
              <a:ext uri="{FF2B5EF4-FFF2-40B4-BE49-F238E27FC236}">
                <a16:creationId xmlns:a16="http://schemas.microsoft.com/office/drawing/2014/main" id="{537C34DB-A17F-408B-82F7-72722BF15E13}"/>
              </a:ext>
            </a:extLst>
          </p:cNvPr>
          <p:cNvSpPr/>
          <p:nvPr/>
        </p:nvSpPr>
        <p:spPr bwMode="auto">
          <a:xfrm>
            <a:off x="107504" y="692696"/>
            <a:ext cx="288032" cy="3816424"/>
          </a:xfrm>
          <a:prstGeom prst="leftBrace">
            <a:avLst>
              <a:gd name="adj1" fmla="val 56598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362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167CB2-A1C6-4D36-8FAC-0E40BCAD2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Weight 1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1BF71A1-9491-46B7-B305-4ACA677949CF}"/>
              </a:ext>
            </a:extLst>
          </p:cNvPr>
          <p:cNvSpPr/>
          <p:nvPr/>
        </p:nvSpPr>
        <p:spPr>
          <a:xfrm>
            <a:off x="971600" y="548680"/>
            <a:ext cx="720080" cy="720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05677F-6AC9-48E0-961F-C8017DD730D5}"/>
              </a:ext>
            </a:extLst>
          </p:cNvPr>
          <p:cNvSpPr txBox="1"/>
          <p:nvPr/>
        </p:nvSpPr>
        <p:spPr>
          <a:xfrm>
            <a:off x="3851920" y="692696"/>
            <a:ext cx="78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dark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34A19D92-C74B-49FC-AEA8-A20B1F0F7803}"/>
              </a:ext>
            </a:extLst>
          </p:cNvPr>
          <p:cNvCxnSpPr/>
          <p:nvPr/>
        </p:nvCxnSpPr>
        <p:spPr>
          <a:xfrm>
            <a:off x="4860032" y="908720"/>
            <a:ext cx="21602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3D648BFC-733C-46F7-9C44-2C8EAA715058}"/>
              </a:ext>
            </a:extLst>
          </p:cNvPr>
          <p:cNvSpPr/>
          <p:nvPr/>
        </p:nvSpPr>
        <p:spPr>
          <a:xfrm>
            <a:off x="1475656" y="1340768"/>
            <a:ext cx="427333" cy="166006"/>
          </a:xfrm>
          <a:custGeom>
            <a:avLst/>
            <a:gdLst>
              <a:gd name="connsiteX0" fmla="*/ 465600 w 465600"/>
              <a:gd name="connsiteY0" fmla="*/ 4595 h 10007"/>
              <a:gd name="connsiteX1" fmla="*/ 38267 w 465600"/>
              <a:gd name="connsiteY1" fmla="*/ 4595 h 10007"/>
              <a:gd name="connsiteX2" fmla="*/ 38267 w 465600"/>
              <a:gd name="connsiteY2" fmla="*/ 0 h 10007"/>
              <a:gd name="connsiteX0" fmla="*/ 457139 w 457139"/>
              <a:gd name="connsiteY0" fmla="*/ 119469 h 128318"/>
              <a:gd name="connsiteX1" fmla="*/ 29806 w 457139"/>
              <a:gd name="connsiteY1" fmla="*/ 119469 h 128318"/>
              <a:gd name="connsiteX2" fmla="*/ 52781 w 457139"/>
              <a:gd name="connsiteY2" fmla="*/ 0 h 128318"/>
              <a:gd name="connsiteX0" fmla="*/ 404358 w 404358"/>
              <a:gd name="connsiteY0" fmla="*/ 119469 h 119469"/>
              <a:gd name="connsiteX1" fmla="*/ 0 w 404358"/>
              <a:gd name="connsiteY1" fmla="*/ 0 h 119469"/>
              <a:gd name="connsiteX0" fmla="*/ 220559 w 220559"/>
              <a:gd name="connsiteY0" fmla="*/ 211369 h 211369"/>
              <a:gd name="connsiteX1" fmla="*/ 0 w 220559"/>
              <a:gd name="connsiteY1" fmla="*/ 0 h 211369"/>
              <a:gd name="connsiteX0" fmla="*/ 427333 w 427333"/>
              <a:gd name="connsiteY0" fmla="*/ 0 h 4595"/>
              <a:gd name="connsiteX1" fmla="*/ 0 w 427333"/>
              <a:gd name="connsiteY1" fmla="*/ 4595 h 4595"/>
              <a:gd name="connsiteX0" fmla="*/ 10000 w 10000"/>
              <a:gd name="connsiteY0" fmla="*/ 0 h 114479"/>
              <a:gd name="connsiteX1" fmla="*/ 0 w 10000"/>
              <a:gd name="connsiteY1" fmla="*/ 10000 h 114479"/>
              <a:gd name="connsiteX0" fmla="*/ 10000 w 10000"/>
              <a:gd name="connsiteY0" fmla="*/ 0 h 207992"/>
              <a:gd name="connsiteX1" fmla="*/ 0 w 10000"/>
              <a:gd name="connsiteY1" fmla="*/ 10000 h 207992"/>
              <a:gd name="connsiteX0" fmla="*/ 10000 w 10000"/>
              <a:gd name="connsiteY0" fmla="*/ 0 h 277557"/>
              <a:gd name="connsiteX1" fmla="*/ 0 w 10000"/>
              <a:gd name="connsiteY1" fmla="*/ 10000 h 277557"/>
              <a:gd name="connsiteX0" fmla="*/ 10000 w 10000"/>
              <a:gd name="connsiteY0" fmla="*/ 0 h 361277"/>
              <a:gd name="connsiteX1" fmla="*/ 0 w 10000"/>
              <a:gd name="connsiteY1" fmla="*/ 10000 h 36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361277">
                <a:moveTo>
                  <a:pt x="10000" y="0"/>
                </a:moveTo>
                <a:cubicBezTo>
                  <a:pt x="10000" y="493334"/>
                  <a:pt x="323" y="466665"/>
                  <a:pt x="0" y="100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2CE2E8C-B0E3-4FA6-8829-0E1301E72C30}"/>
                  </a:ext>
                </a:extLst>
              </p:cNvPr>
              <p:cNvSpPr txBox="1"/>
              <p:nvPr/>
            </p:nvSpPr>
            <p:spPr>
              <a:xfrm>
                <a:off x="2411760" y="2204864"/>
                <a:ext cx="6460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r>
                        <a:rPr lang="ja-JP" alt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ja-JP" altLang="en-US" sz="2400" b="1" i="1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2CE2E8C-B0E3-4FA6-8829-0E1301E72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204864"/>
                <a:ext cx="64601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BDDFB50-1A6B-463A-B9D3-14FFA9AD61A8}"/>
              </a:ext>
            </a:extLst>
          </p:cNvPr>
          <p:cNvSpPr txBox="1"/>
          <p:nvPr/>
        </p:nvSpPr>
        <p:spPr>
          <a:xfrm>
            <a:off x="1403648" y="148478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05380BE-4674-4EAF-AA47-256515019D49}"/>
              </a:ext>
            </a:extLst>
          </p:cNvPr>
          <p:cNvSpPr txBox="1"/>
          <p:nvPr/>
        </p:nvSpPr>
        <p:spPr>
          <a:xfrm>
            <a:off x="395536" y="1844824"/>
            <a:ext cx="2354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Color difference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of input image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1754DEC-0D9F-448D-95A0-EB4D99262A72}"/>
              </a:ext>
            </a:extLst>
          </p:cNvPr>
          <p:cNvSpPr txBox="1"/>
          <p:nvPr/>
        </p:nvSpPr>
        <p:spPr>
          <a:xfrm>
            <a:off x="971600" y="69269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D577954-1CEE-41C3-B16A-5CD5B76E8C18}"/>
              </a:ext>
            </a:extLst>
          </p:cNvPr>
          <p:cNvSpPr txBox="1"/>
          <p:nvPr/>
        </p:nvSpPr>
        <p:spPr>
          <a:xfrm>
            <a:off x="1835696" y="69269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B09D635-0126-4FF6-BC19-B45976C1C781}"/>
              </a:ext>
            </a:extLst>
          </p:cNvPr>
          <p:cNvSpPr txBox="1"/>
          <p:nvPr/>
        </p:nvSpPr>
        <p:spPr>
          <a:xfrm>
            <a:off x="5364088" y="69269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08DBBE9-CD70-4805-922B-27ADB96181C4}"/>
              </a:ext>
            </a:extLst>
          </p:cNvPr>
          <p:cNvSpPr txBox="1"/>
          <p:nvPr/>
        </p:nvSpPr>
        <p:spPr>
          <a:xfrm>
            <a:off x="3203848" y="69269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2A87BA18-B68C-4D51-8E24-8CC6326B4654}"/>
                  </a:ext>
                </a:extLst>
              </p:cNvPr>
              <p:cNvSpPr txBox="1"/>
              <p:nvPr/>
            </p:nvSpPr>
            <p:spPr>
              <a:xfrm>
                <a:off x="3419872" y="1268760"/>
                <a:ext cx="913840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ja-JP" alt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ja-JP" altLang="en-US" sz="2400" b="1" i="1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2A87BA18-B68C-4D51-8E24-8CC6326B4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268760"/>
                <a:ext cx="913840" cy="468205"/>
              </a:xfrm>
              <a:prstGeom prst="rect">
                <a:avLst/>
              </a:prstGeom>
              <a:blipFill>
                <a:blip r:embed="rId4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1015436-AF0E-4002-9B47-F0B82F7AF45E}"/>
                  </a:ext>
                </a:extLst>
              </p:cNvPr>
              <p:cNvSpPr txBox="1"/>
              <p:nvPr/>
            </p:nvSpPr>
            <p:spPr>
              <a:xfrm>
                <a:off x="5652120" y="1268760"/>
                <a:ext cx="620490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ja-JP" alt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ja-JP" altLang="en-US" sz="2400" b="1" i="1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1015436-AF0E-4002-9B47-F0B82F7AF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268760"/>
                <a:ext cx="620490" cy="468205"/>
              </a:xfrm>
              <a:prstGeom prst="rect">
                <a:avLst/>
              </a:prstGeom>
              <a:blipFill>
                <a:blip r:embed="rId5"/>
                <a:stretch>
                  <a:fillRect l="-980" b="-19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752A4B9-759B-47C3-9E01-6D5DFD60D5EF}"/>
              </a:ext>
            </a:extLst>
          </p:cNvPr>
          <p:cNvSpPr txBox="1"/>
          <p:nvPr/>
        </p:nvSpPr>
        <p:spPr>
          <a:xfrm>
            <a:off x="3707904" y="1700808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Iteration process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3DCAF09-9C54-4FD3-898C-B3CDEDB7E69F}"/>
                  </a:ext>
                </a:extLst>
              </p:cNvPr>
              <p:cNvSpPr txBox="1"/>
              <p:nvPr/>
            </p:nvSpPr>
            <p:spPr>
              <a:xfrm>
                <a:off x="6732240" y="692696"/>
                <a:ext cx="1664879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ja-JP" alt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ja-JP" alt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ja-JP" altLang="en-US" sz="2400" b="1" i="1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3DCAF09-9C54-4FD3-898C-B3CDEDB7E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692696"/>
                <a:ext cx="1664879" cy="468205"/>
              </a:xfrm>
              <a:prstGeom prst="rect">
                <a:avLst/>
              </a:prstGeom>
              <a:blipFill>
                <a:blip r:embed="rId6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6F87092-9390-4E94-B1B2-DE67A315BA11}"/>
                  </a:ext>
                </a:extLst>
              </p:cNvPr>
              <p:cNvSpPr txBox="1"/>
              <p:nvPr/>
            </p:nvSpPr>
            <p:spPr>
              <a:xfrm>
                <a:off x="1617198" y="3140968"/>
                <a:ext cx="5907130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6F87092-9390-4E94-B1B2-DE67A315B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198" y="3140968"/>
                <a:ext cx="5907130" cy="347403"/>
              </a:xfrm>
              <a:prstGeom prst="rect">
                <a:avLst/>
              </a:prstGeom>
              <a:blipFill>
                <a:blip r:embed="rId7"/>
                <a:stretch>
                  <a:fillRect l="-929" b="-26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A3A21280-129B-4971-9C48-3B823AA13E0D}"/>
                  </a:ext>
                </a:extLst>
              </p:cNvPr>
              <p:cNvSpPr txBox="1"/>
              <p:nvPr/>
            </p:nvSpPr>
            <p:spPr>
              <a:xfrm>
                <a:off x="3995936" y="3861048"/>
                <a:ext cx="1218539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A3A21280-129B-4971-9C48-3B823AA13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861048"/>
                <a:ext cx="1218539" cy="313291"/>
              </a:xfrm>
              <a:prstGeom prst="rect">
                <a:avLst/>
              </a:prstGeom>
              <a:blipFill>
                <a:blip r:embed="rId8"/>
                <a:stretch>
                  <a:fillRect l="-6533" b="-3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BEF892A-181F-4CAA-AFA9-365063BE7182}"/>
                  </a:ext>
                </a:extLst>
              </p:cNvPr>
              <p:cNvSpPr txBox="1"/>
              <p:nvPr/>
            </p:nvSpPr>
            <p:spPr>
              <a:xfrm>
                <a:off x="395536" y="3861048"/>
                <a:ext cx="1408270" cy="406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BEF892A-181F-4CAA-AFA9-365063BE7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861048"/>
                <a:ext cx="1408270" cy="4060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39E57FE-2CD1-4A3C-84FF-C8070E47C06A}"/>
              </a:ext>
            </a:extLst>
          </p:cNvPr>
          <p:cNvSpPr/>
          <p:nvPr/>
        </p:nvSpPr>
        <p:spPr>
          <a:xfrm>
            <a:off x="1691680" y="548680"/>
            <a:ext cx="720080" cy="720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6F1AF4D-AF17-4AD8-AD52-8CEE98A21618}"/>
              </a:ext>
            </a:extLst>
          </p:cNvPr>
          <p:cNvSpPr/>
          <p:nvPr/>
        </p:nvSpPr>
        <p:spPr>
          <a:xfrm>
            <a:off x="3131840" y="548680"/>
            <a:ext cx="720080" cy="720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E88C9A3-DD0E-493E-83ED-0573AE980BD1}"/>
              </a:ext>
            </a:extLst>
          </p:cNvPr>
          <p:cNvSpPr/>
          <p:nvPr/>
        </p:nvSpPr>
        <p:spPr>
          <a:xfrm>
            <a:off x="3851920" y="548680"/>
            <a:ext cx="720080" cy="720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E2E5E28-F498-4219-A7F4-28762F2972CE}"/>
              </a:ext>
            </a:extLst>
          </p:cNvPr>
          <p:cNvSpPr/>
          <p:nvPr/>
        </p:nvSpPr>
        <p:spPr>
          <a:xfrm>
            <a:off x="5292080" y="548680"/>
            <a:ext cx="720080" cy="720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C5E6B7F-7B26-42C9-BFAD-18F473151F77}"/>
              </a:ext>
            </a:extLst>
          </p:cNvPr>
          <p:cNvSpPr/>
          <p:nvPr/>
        </p:nvSpPr>
        <p:spPr>
          <a:xfrm>
            <a:off x="6012160" y="548680"/>
            <a:ext cx="720080" cy="720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316A25-3554-4E11-8660-3B89E6701136}"/>
              </a:ext>
            </a:extLst>
          </p:cNvPr>
          <p:cNvSpPr txBox="1"/>
          <p:nvPr/>
        </p:nvSpPr>
        <p:spPr>
          <a:xfrm>
            <a:off x="2699792" y="2636912"/>
            <a:ext cx="3652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Not affected by dark pixel</a:t>
            </a:r>
            <a:endParaRPr kumimoji="1" lang="ja-JP" altLang="en-US" sz="2400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5EBAD6E-4938-414C-A3C5-42D12BF43E1D}"/>
              </a:ext>
            </a:extLst>
          </p:cNvPr>
          <p:cNvCxnSpPr>
            <a:cxnSpLocks/>
          </p:cNvCxnSpPr>
          <p:nvPr/>
        </p:nvCxnSpPr>
        <p:spPr bwMode="auto">
          <a:xfrm>
            <a:off x="6516216" y="3573016"/>
            <a:ext cx="100811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0A2F6B0-0356-4966-BF00-DEC4E9F3EDB7}"/>
              </a:ext>
            </a:extLst>
          </p:cNvPr>
          <p:cNvSpPr txBox="1"/>
          <p:nvPr/>
        </p:nvSpPr>
        <p:spPr>
          <a:xfrm>
            <a:off x="6516216" y="364502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Next slide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40A76E3-9714-42C3-8E01-9AFEC3E56E7B}"/>
              </a:ext>
            </a:extLst>
          </p:cNvPr>
          <p:cNvSpPr txBox="1"/>
          <p:nvPr/>
        </p:nvSpPr>
        <p:spPr>
          <a:xfrm>
            <a:off x="3851920" y="436510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Unchanged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29CC1DA-C0BC-41E2-83CD-08E4878770E9}"/>
              </a:ext>
            </a:extLst>
          </p:cNvPr>
          <p:cNvSpPr txBox="1"/>
          <p:nvPr/>
        </p:nvSpPr>
        <p:spPr>
          <a:xfrm>
            <a:off x="395536" y="5013176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User-defined parameter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91864BC-956B-47E7-806D-1F527F04CE96}"/>
              </a:ext>
            </a:extLst>
          </p:cNvPr>
          <p:cNvSpPr txBox="1"/>
          <p:nvPr/>
        </p:nvSpPr>
        <p:spPr>
          <a:xfrm>
            <a:off x="1187624" y="458112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Pixel brightness</a:t>
            </a:r>
            <a:endParaRPr kumimoji="1" lang="ja-JP" altLang="en-US" dirty="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D1E4E491-553F-4EA0-9C42-FD5B916D8B6C}"/>
              </a:ext>
            </a:extLst>
          </p:cNvPr>
          <p:cNvCxnSpPr>
            <a:cxnSpLocks/>
          </p:cNvCxnSpPr>
          <p:nvPr/>
        </p:nvCxnSpPr>
        <p:spPr bwMode="auto">
          <a:xfrm>
            <a:off x="3779912" y="3573016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4637E0DE-BC15-4D07-B59A-2D3DC0E3D3AE}"/>
              </a:ext>
            </a:extLst>
          </p:cNvPr>
          <p:cNvCxnSpPr>
            <a:cxnSpLocks/>
          </p:cNvCxnSpPr>
          <p:nvPr/>
        </p:nvCxnSpPr>
        <p:spPr bwMode="auto">
          <a:xfrm>
            <a:off x="2915816" y="3573016"/>
            <a:ext cx="792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A227AF4B-13F9-4784-A285-62DE53ED6D69}"/>
              </a:ext>
            </a:extLst>
          </p:cNvPr>
          <p:cNvSpPr/>
          <p:nvPr/>
        </p:nvSpPr>
        <p:spPr bwMode="auto">
          <a:xfrm>
            <a:off x="251520" y="3717032"/>
            <a:ext cx="1800200" cy="6480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4661CBD3-DC4E-4A0C-897D-AE4A1C02378B}"/>
              </a:ext>
            </a:extLst>
          </p:cNvPr>
          <p:cNvSpPr/>
          <p:nvPr/>
        </p:nvSpPr>
        <p:spPr bwMode="auto">
          <a:xfrm>
            <a:off x="3635896" y="3717032"/>
            <a:ext cx="1800200" cy="648072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E47B3EA1-6617-488D-A7FE-D07A5E864EDF}"/>
              </a:ext>
            </a:extLst>
          </p:cNvPr>
          <p:cNvCxnSpPr>
            <a:cxnSpLocks/>
            <a:stCxn id="22" idx="1"/>
          </p:cNvCxnSpPr>
          <p:nvPr/>
        </p:nvCxnSpPr>
        <p:spPr bwMode="auto">
          <a:xfrm flipV="1">
            <a:off x="1187624" y="4149080"/>
            <a:ext cx="0" cy="6167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3C748E60-3B4F-4750-B305-9AA3B157DE33}"/>
              </a:ext>
            </a:extLst>
          </p:cNvPr>
          <p:cNvCxnSpPr>
            <a:cxnSpLocks/>
            <a:stCxn id="21" idx="1"/>
          </p:cNvCxnSpPr>
          <p:nvPr/>
        </p:nvCxnSpPr>
        <p:spPr bwMode="auto">
          <a:xfrm flipV="1">
            <a:off x="395536" y="4221088"/>
            <a:ext cx="432048" cy="9767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84BB6F21-F812-40EB-9111-1D054F43AEE0}"/>
              </a:ext>
            </a:extLst>
          </p:cNvPr>
          <p:cNvCxnSpPr>
            <a:cxnSpLocks/>
            <a:stCxn id="47" idx="3"/>
          </p:cNvCxnSpPr>
          <p:nvPr/>
        </p:nvCxnSpPr>
        <p:spPr bwMode="auto">
          <a:xfrm flipV="1">
            <a:off x="2051720" y="3573016"/>
            <a:ext cx="1008112" cy="4680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4AC6BCC6-907D-4C3D-AAD6-28B7201A045C}"/>
              </a:ext>
            </a:extLst>
          </p:cNvPr>
          <p:cNvCxnSpPr>
            <a:cxnSpLocks/>
          </p:cNvCxnSpPr>
          <p:nvPr/>
        </p:nvCxnSpPr>
        <p:spPr bwMode="auto">
          <a:xfrm>
            <a:off x="4139952" y="3573016"/>
            <a:ext cx="0" cy="1440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43486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167CB2-A1C6-4D36-8FAC-0E40BCAD2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Weight 2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1BF71A1-9491-46B7-B305-4ACA677949CF}"/>
              </a:ext>
            </a:extLst>
          </p:cNvPr>
          <p:cNvSpPr/>
          <p:nvPr/>
        </p:nvSpPr>
        <p:spPr>
          <a:xfrm>
            <a:off x="971600" y="548680"/>
            <a:ext cx="720080" cy="720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05677F-6AC9-48E0-961F-C8017DD730D5}"/>
              </a:ext>
            </a:extLst>
          </p:cNvPr>
          <p:cNvSpPr txBox="1"/>
          <p:nvPr/>
        </p:nvSpPr>
        <p:spPr>
          <a:xfrm>
            <a:off x="3980160" y="69269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34A19D92-C74B-49FC-AEA8-A20B1F0F7803}"/>
              </a:ext>
            </a:extLst>
          </p:cNvPr>
          <p:cNvCxnSpPr/>
          <p:nvPr/>
        </p:nvCxnSpPr>
        <p:spPr>
          <a:xfrm>
            <a:off x="4860032" y="908720"/>
            <a:ext cx="21602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3D648BFC-733C-46F7-9C44-2C8EAA715058}"/>
              </a:ext>
            </a:extLst>
          </p:cNvPr>
          <p:cNvSpPr/>
          <p:nvPr/>
        </p:nvSpPr>
        <p:spPr>
          <a:xfrm>
            <a:off x="1475656" y="1340768"/>
            <a:ext cx="427333" cy="166006"/>
          </a:xfrm>
          <a:custGeom>
            <a:avLst/>
            <a:gdLst>
              <a:gd name="connsiteX0" fmla="*/ 465600 w 465600"/>
              <a:gd name="connsiteY0" fmla="*/ 4595 h 10007"/>
              <a:gd name="connsiteX1" fmla="*/ 38267 w 465600"/>
              <a:gd name="connsiteY1" fmla="*/ 4595 h 10007"/>
              <a:gd name="connsiteX2" fmla="*/ 38267 w 465600"/>
              <a:gd name="connsiteY2" fmla="*/ 0 h 10007"/>
              <a:gd name="connsiteX0" fmla="*/ 457139 w 457139"/>
              <a:gd name="connsiteY0" fmla="*/ 119469 h 128318"/>
              <a:gd name="connsiteX1" fmla="*/ 29806 w 457139"/>
              <a:gd name="connsiteY1" fmla="*/ 119469 h 128318"/>
              <a:gd name="connsiteX2" fmla="*/ 52781 w 457139"/>
              <a:gd name="connsiteY2" fmla="*/ 0 h 128318"/>
              <a:gd name="connsiteX0" fmla="*/ 404358 w 404358"/>
              <a:gd name="connsiteY0" fmla="*/ 119469 h 119469"/>
              <a:gd name="connsiteX1" fmla="*/ 0 w 404358"/>
              <a:gd name="connsiteY1" fmla="*/ 0 h 119469"/>
              <a:gd name="connsiteX0" fmla="*/ 220559 w 220559"/>
              <a:gd name="connsiteY0" fmla="*/ 211369 h 211369"/>
              <a:gd name="connsiteX1" fmla="*/ 0 w 220559"/>
              <a:gd name="connsiteY1" fmla="*/ 0 h 211369"/>
              <a:gd name="connsiteX0" fmla="*/ 427333 w 427333"/>
              <a:gd name="connsiteY0" fmla="*/ 0 h 4595"/>
              <a:gd name="connsiteX1" fmla="*/ 0 w 427333"/>
              <a:gd name="connsiteY1" fmla="*/ 4595 h 4595"/>
              <a:gd name="connsiteX0" fmla="*/ 10000 w 10000"/>
              <a:gd name="connsiteY0" fmla="*/ 0 h 114479"/>
              <a:gd name="connsiteX1" fmla="*/ 0 w 10000"/>
              <a:gd name="connsiteY1" fmla="*/ 10000 h 114479"/>
              <a:gd name="connsiteX0" fmla="*/ 10000 w 10000"/>
              <a:gd name="connsiteY0" fmla="*/ 0 h 207992"/>
              <a:gd name="connsiteX1" fmla="*/ 0 w 10000"/>
              <a:gd name="connsiteY1" fmla="*/ 10000 h 207992"/>
              <a:gd name="connsiteX0" fmla="*/ 10000 w 10000"/>
              <a:gd name="connsiteY0" fmla="*/ 0 h 277557"/>
              <a:gd name="connsiteX1" fmla="*/ 0 w 10000"/>
              <a:gd name="connsiteY1" fmla="*/ 10000 h 277557"/>
              <a:gd name="connsiteX0" fmla="*/ 10000 w 10000"/>
              <a:gd name="connsiteY0" fmla="*/ 0 h 361277"/>
              <a:gd name="connsiteX1" fmla="*/ 0 w 10000"/>
              <a:gd name="connsiteY1" fmla="*/ 10000 h 36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361277">
                <a:moveTo>
                  <a:pt x="10000" y="0"/>
                </a:moveTo>
                <a:cubicBezTo>
                  <a:pt x="10000" y="493334"/>
                  <a:pt x="323" y="466665"/>
                  <a:pt x="0" y="100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2CE2E8C-B0E3-4FA6-8829-0E1301E72C30}"/>
                  </a:ext>
                </a:extLst>
              </p:cNvPr>
              <p:cNvSpPr txBox="1"/>
              <p:nvPr/>
            </p:nvSpPr>
            <p:spPr>
              <a:xfrm>
                <a:off x="2411760" y="2204864"/>
                <a:ext cx="6460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r>
                        <a:rPr lang="ja-JP" alt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ja-JP" altLang="en-US" sz="2400" b="1" i="1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2CE2E8C-B0E3-4FA6-8829-0E1301E72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204864"/>
                <a:ext cx="64601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BDDFB50-1A6B-463A-B9D3-14FFA9AD61A8}"/>
              </a:ext>
            </a:extLst>
          </p:cNvPr>
          <p:cNvSpPr txBox="1"/>
          <p:nvPr/>
        </p:nvSpPr>
        <p:spPr>
          <a:xfrm>
            <a:off x="1403648" y="148478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05380BE-4674-4EAF-AA47-256515019D49}"/>
              </a:ext>
            </a:extLst>
          </p:cNvPr>
          <p:cNvSpPr txBox="1"/>
          <p:nvPr/>
        </p:nvSpPr>
        <p:spPr>
          <a:xfrm>
            <a:off x="395536" y="1844824"/>
            <a:ext cx="2354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Color difference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of input image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1754DEC-0D9F-448D-95A0-EB4D99262A72}"/>
              </a:ext>
            </a:extLst>
          </p:cNvPr>
          <p:cNvSpPr txBox="1"/>
          <p:nvPr/>
        </p:nvSpPr>
        <p:spPr>
          <a:xfrm>
            <a:off x="971600" y="69269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D577954-1CEE-41C3-B16A-5CD5B76E8C18}"/>
              </a:ext>
            </a:extLst>
          </p:cNvPr>
          <p:cNvSpPr txBox="1"/>
          <p:nvPr/>
        </p:nvSpPr>
        <p:spPr>
          <a:xfrm>
            <a:off x="1835696" y="69269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B09D635-0126-4FF6-BC19-B45976C1C781}"/>
              </a:ext>
            </a:extLst>
          </p:cNvPr>
          <p:cNvSpPr txBox="1"/>
          <p:nvPr/>
        </p:nvSpPr>
        <p:spPr>
          <a:xfrm>
            <a:off x="5292080" y="69269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08DBBE9-CD70-4805-922B-27ADB96181C4}"/>
              </a:ext>
            </a:extLst>
          </p:cNvPr>
          <p:cNvSpPr txBox="1"/>
          <p:nvPr/>
        </p:nvSpPr>
        <p:spPr>
          <a:xfrm>
            <a:off x="3203848" y="69269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2A87BA18-B68C-4D51-8E24-8CC6326B4654}"/>
                  </a:ext>
                </a:extLst>
              </p:cNvPr>
              <p:cNvSpPr txBox="1"/>
              <p:nvPr/>
            </p:nvSpPr>
            <p:spPr>
              <a:xfrm>
                <a:off x="3419872" y="1268760"/>
                <a:ext cx="913840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ja-JP" alt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ja-JP" altLang="en-US" sz="2400" b="1" i="1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2A87BA18-B68C-4D51-8E24-8CC6326B4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268760"/>
                <a:ext cx="913840" cy="468205"/>
              </a:xfrm>
              <a:prstGeom prst="rect">
                <a:avLst/>
              </a:prstGeom>
              <a:blipFill>
                <a:blip r:embed="rId4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1015436-AF0E-4002-9B47-F0B82F7AF45E}"/>
                  </a:ext>
                </a:extLst>
              </p:cNvPr>
              <p:cNvSpPr txBox="1"/>
              <p:nvPr/>
            </p:nvSpPr>
            <p:spPr>
              <a:xfrm>
                <a:off x="5652120" y="1268760"/>
                <a:ext cx="620490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ja-JP" alt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ja-JP" altLang="en-US" sz="2400" b="1" i="1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1015436-AF0E-4002-9B47-F0B82F7AF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268760"/>
                <a:ext cx="620490" cy="468205"/>
              </a:xfrm>
              <a:prstGeom prst="rect">
                <a:avLst/>
              </a:prstGeom>
              <a:blipFill>
                <a:blip r:embed="rId5"/>
                <a:stretch>
                  <a:fillRect l="-980" b="-19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752A4B9-759B-47C3-9E01-6D5DFD60D5EF}"/>
              </a:ext>
            </a:extLst>
          </p:cNvPr>
          <p:cNvSpPr txBox="1"/>
          <p:nvPr/>
        </p:nvSpPr>
        <p:spPr>
          <a:xfrm>
            <a:off x="3707904" y="1700808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Iteration process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6F87092-9390-4E94-B1B2-DE67A315BA11}"/>
                  </a:ext>
                </a:extLst>
              </p:cNvPr>
              <p:cNvSpPr txBox="1"/>
              <p:nvPr/>
            </p:nvSpPr>
            <p:spPr>
              <a:xfrm>
                <a:off x="467544" y="3140968"/>
                <a:ext cx="8569910" cy="1128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kumimoji="1" lang="en-US" altLang="ja-JP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00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ja-JP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en-US" altLang="ja-JP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6F87092-9390-4E94-B1B2-DE67A315B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40968"/>
                <a:ext cx="8569910" cy="1128001"/>
              </a:xfrm>
              <a:prstGeom prst="rect">
                <a:avLst/>
              </a:prstGeom>
              <a:blipFill>
                <a:blip r:embed="rId6"/>
                <a:stretch>
                  <a:fillRect l="-1422" b="-75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BEF892A-181F-4CAA-AFA9-365063BE7182}"/>
                  </a:ext>
                </a:extLst>
              </p:cNvPr>
              <p:cNvSpPr txBox="1"/>
              <p:nvPr/>
            </p:nvSpPr>
            <p:spPr>
              <a:xfrm>
                <a:off x="539552" y="4437112"/>
                <a:ext cx="1571456" cy="406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kumimoji="1" lang="ja-JP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d>
                                    <m:d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BEF892A-181F-4CAA-AFA9-365063BE7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37112"/>
                <a:ext cx="1571456" cy="4060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39E57FE-2CD1-4A3C-84FF-C8070E47C06A}"/>
              </a:ext>
            </a:extLst>
          </p:cNvPr>
          <p:cNvSpPr/>
          <p:nvPr/>
        </p:nvSpPr>
        <p:spPr>
          <a:xfrm>
            <a:off x="1691680" y="548680"/>
            <a:ext cx="720080" cy="720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6F1AF4D-AF17-4AD8-AD52-8CEE98A21618}"/>
              </a:ext>
            </a:extLst>
          </p:cNvPr>
          <p:cNvSpPr/>
          <p:nvPr/>
        </p:nvSpPr>
        <p:spPr>
          <a:xfrm>
            <a:off x="3131840" y="548680"/>
            <a:ext cx="720080" cy="720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E88C9A3-DD0E-493E-83ED-0573AE980BD1}"/>
              </a:ext>
            </a:extLst>
          </p:cNvPr>
          <p:cNvSpPr/>
          <p:nvPr/>
        </p:nvSpPr>
        <p:spPr>
          <a:xfrm>
            <a:off x="3851920" y="548680"/>
            <a:ext cx="720080" cy="720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E2E5E28-F498-4219-A7F4-28762F2972CE}"/>
              </a:ext>
            </a:extLst>
          </p:cNvPr>
          <p:cNvSpPr/>
          <p:nvPr/>
        </p:nvSpPr>
        <p:spPr>
          <a:xfrm>
            <a:off x="5292080" y="548680"/>
            <a:ext cx="720080" cy="720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C5E6B7F-7B26-42C9-BFAD-18F473151F77}"/>
              </a:ext>
            </a:extLst>
          </p:cNvPr>
          <p:cNvSpPr/>
          <p:nvPr/>
        </p:nvSpPr>
        <p:spPr>
          <a:xfrm>
            <a:off x="6012160" y="548680"/>
            <a:ext cx="720080" cy="720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316A25-3554-4E11-8660-3B89E6701136}"/>
              </a:ext>
            </a:extLst>
          </p:cNvPr>
          <p:cNvSpPr txBox="1"/>
          <p:nvPr/>
        </p:nvSpPr>
        <p:spPr>
          <a:xfrm>
            <a:off x="2195736" y="2636912"/>
            <a:ext cx="5262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Same color difference as trichromats</a:t>
            </a:r>
            <a:endParaRPr kumimoji="1" lang="ja-JP" altLang="en-US" sz="2400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5EBAD6E-4938-414C-A3C5-42D12BF43E1D}"/>
              </a:ext>
            </a:extLst>
          </p:cNvPr>
          <p:cNvCxnSpPr>
            <a:cxnSpLocks/>
          </p:cNvCxnSpPr>
          <p:nvPr/>
        </p:nvCxnSpPr>
        <p:spPr bwMode="auto">
          <a:xfrm>
            <a:off x="3923928" y="4293096"/>
            <a:ext cx="25922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0A2F6B0-0356-4966-BF00-DEC4E9F3EDB7}"/>
              </a:ext>
            </a:extLst>
          </p:cNvPr>
          <p:cNvSpPr txBox="1"/>
          <p:nvPr/>
        </p:nvSpPr>
        <p:spPr>
          <a:xfrm>
            <a:off x="4572000" y="429309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Next slide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40A76E3-9714-42C3-8E01-9AFEC3E56E7B}"/>
              </a:ext>
            </a:extLst>
          </p:cNvPr>
          <p:cNvSpPr txBox="1"/>
          <p:nvPr/>
        </p:nvSpPr>
        <p:spPr>
          <a:xfrm>
            <a:off x="6516216" y="4869160"/>
            <a:ext cx="18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Color difference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29CC1DA-C0BC-41E2-83CD-08E4878770E9}"/>
              </a:ext>
            </a:extLst>
          </p:cNvPr>
          <p:cNvSpPr txBox="1"/>
          <p:nvPr/>
        </p:nvSpPr>
        <p:spPr>
          <a:xfrm>
            <a:off x="323528" y="5085184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User-defined parameter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91864BC-956B-47E7-806D-1F527F04CE96}"/>
              </a:ext>
            </a:extLst>
          </p:cNvPr>
          <p:cNvSpPr txBox="1"/>
          <p:nvPr/>
        </p:nvSpPr>
        <p:spPr>
          <a:xfrm>
            <a:off x="2411760" y="4725144"/>
            <a:ext cx="18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Color difference</a:t>
            </a:r>
            <a:endParaRPr kumimoji="1" lang="ja-JP" altLang="en-US" dirty="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D1E4E491-553F-4EA0-9C42-FD5B916D8B6C}"/>
              </a:ext>
            </a:extLst>
          </p:cNvPr>
          <p:cNvCxnSpPr>
            <a:cxnSpLocks/>
          </p:cNvCxnSpPr>
          <p:nvPr/>
        </p:nvCxnSpPr>
        <p:spPr bwMode="auto">
          <a:xfrm>
            <a:off x="6156176" y="3861048"/>
            <a:ext cx="25922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4637E0DE-BC15-4D07-B59A-2D3DC0E3D3AE}"/>
              </a:ext>
            </a:extLst>
          </p:cNvPr>
          <p:cNvCxnSpPr>
            <a:cxnSpLocks/>
          </p:cNvCxnSpPr>
          <p:nvPr/>
        </p:nvCxnSpPr>
        <p:spPr bwMode="auto">
          <a:xfrm>
            <a:off x="683568" y="3861048"/>
            <a:ext cx="26642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A227AF4B-13F9-4784-A285-62DE53ED6D69}"/>
              </a:ext>
            </a:extLst>
          </p:cNvPr>
          <p:cNvSpPr/>
          <p:nvPr/>
        </p:nvSpPr>
        <p:spPr bwMode="auto">
          <a:xfrm>
            <a:off x="251520" y="4365104"/>
            <a:ext cx="2016224" cy="6480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E47B3EA1-6617-488D-A7FE-D07A5E864EDF}"/>
              </a:ext>
            </a:extLst>
          </p:cNvPr>
          <p:cNvCxnSpPr>
            <a:cxnSpLocks/>
            <a:stCxn id="22" idx="1"/>
          </p:cNvCxnSpPr>
          <p:nvPr/>
        </p:nvCxnSpPr>
        <p:spPr bwMode="auto">
          <a:xfrm flipH="1" flipV="1">
            <a:off x="1475656" y="4797152"/>
            <a:ext cx="936104" cy="1126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3C748E60-3B4F-4750-B305-9AA3B157DE33}"/>
              </a:ext>
            </a:extLst>
          </p:cNvPr>
          <p:cNvCxnSpPr>
            <a:cxnSpLocks/>
            <a:stCxn id="21" idx="1"/>
          </p:cNvCxnSpPr>
          <p:nvPr/>
        </p:nvCxnSpPr>
        <p:spPr bwMode="auto">
          <a:xfrm flipV="1">
            <a:off x="323528" y="4797152"/>
            <a:ext cx="576064" cy="4726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84BB6F21-F812-40EB-9111-1D054F43AEE0}"/>
              </a:ext>
            </a:extLst>
          </p:cNvPr>
          <p:cNvCxnSpPr>
            <a:cxnSpLocks/>
          </p:cNvCxnSpPr>
          <p:nvPr/>
        </p:nvCxnSpPr>
        <p:spPr bwMode="auto">
          <a:xfrm flipV="1">
            <a:off x="251520" y="3861048"/>
            <a:ext cx="432048" cy="5040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4AC6BCC6-907D-4C3D-AAD6-28B7201A045C}"/>
              </a:ext>
            </a:extLst>
          </p:cNvPr>
          <p:cNvCxnSpPr>
            <a:cxnSpLocks/>
          </p:cNvCxnSpPr>
          <p:nvPr/>
        </p:nvCxnSpPr>
        <p:spPr bwMode="auto">
          <a:xfrm>
            <a:off x="7524328" y="3861048"/>
            <a:ext cx="0" cy="1008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4F14E1D-FC29-4A03-9738-B6C904B6F379}"/>
              </a:ext>
            </a:extLst>
          </p:cNvPr>
          <p:cNvSpPr txBox="1"/>
          <p:nvPr/>
        </p:nvSpPr>
        <p:spPr>
          <a:xfrm>
            <a:off x="6132523" y="69269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ja-JP" altLang="en-US" sz="2400" b="1" i="1" dirty="0"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A2661248-5A99-45E5-B78D-56CBA69BDBE3}"/>
                  </a:ext>
                </a:extLst>
              </p:cNvPr>
              <p:cNvSpPr txBox="1"/>
              <p:nvPr/>
            </p:nvSpPr>
            <p:spPr>
              <a:xfrm>
                <a:off x="6804248" y="620688"/>
                <a:ext cx="1656287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ja-JP" alt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+∆</m:t>
                      </m:r>
                      <m:r>
                        <a:rPr lang="ja-JP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ja-JP" altLang="en-US" sz="2400" b="1" i="1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A2661248-5A99-45E5-B78D-56CBA69BD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620688"/>
                <a:ext cx="1656287" cy="468205"/>
              </a:xfrm>
              <a:prstGeom prst="rect">
                <a:avLst/>
              </a:prstGeom>
              <a:blipFill>
                <a:blip r:embed="rId8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650546"/>
      </p:ext>
    </p:extLst>
  </p:cSld>
  <p:clrMapOvr>
    <a:masterClrMapping/>
  </p:clrMapOvr>
</p:sld>
</file>

<file path=ppt/theme/theme1.xml><?xml version="1.0" encoding="utf-8"?>
<a:theme xmlns:a="http://schemas.openxmlformats.org/drawingml/2006/main" name="hcu04">
  <a:themeElements>
    <a:clrScheme name="ユーザー定義 6">
      <a:dk1>
        <a:srgbClr val="000000"/>
      </a:dk1>
      <a:lt1>
        <a:srgbClr val="FFFFFF"/>
      </a:lt1>
      <a:dk2>
        <a:srgbClr val="004098"/>
      </a:dk2>
      <a:lt2>
        <a:srgbClr val="A1D8E6"/>
      </a:lt2>
      <a:accent1>
        <a:srgbClr val="53A2D7"/>
      </a:accent1>
      <a:accent2>
        <a:srgbClr val="58A84B"/>
      </a:accent2>
      <a:accent3>
        <a:srgbClr val="D43238"/>
      </a:accent3>
      <a:accent4>
        <a:srgbClr val="C252CC"/>
      </a:accent4>
      <a:accent5>
        <a:srgbClr val="C8CC52"/>
      </a:accent5>
      <a:accent6>
        <a:srgbClr val="CC8752"/>
      </a:accent6>
      <a:hlink>
        <a:srgbClr val="808080"/>
      </a:hlink>
      <a:folHlink>
        <a:srgbClr val="FAD9D0"/>
      </a:folHlink>
    </a:clrScheme>
    <a:fontScheme name="1_pbv0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pbv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AA215"/>
        </a:accent1>
        <a:accent2>
          <a:srgbClr val="EAF4E3"/>
        </a:accent2>
        <a:accent3>
          <a:srgbClr val="FFFFFF"/>
        </a:accent3>
        <a:accent4>
          <a:srgbClr val="000000"/>
        </a:accent4>
        <a:accent5>
          <a:srgbClr val="B1CEAA"/>
        </a:accent5>
        <a:accent6>
          <a:srgbClr val="D4DDCE"/>
        </a:accent6>
        <a:hlink>
          <a:srgbClr val="8ACC53"/>
        </a:hlink>
        <a:folHlink>
          <a:srgbClr val="FAAA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14">
        <a:dk1>
          <a:srgbClr val="000000"/>
        </a:dk1>
        <a:lt1>
          <a:srgbClr val="FFFFFF"/>
        </a:lt1>
        <a:dk2>
          <a:srgbClr val="C0C0C0"/>
        </a:dk2>
        <a:lt2>
          <a:srgbClr val="808080"/>
        </a:lt2>
        <a:accent1>
          <a:srgbClr val="4AA215"/>
        </a:accent1>
        <a:accent2>
          <a:srgbClr val="EAF4E3"/>
        </a:accent2>
        <a:accent3>
          <a:srgbClr val="FFFFFF"/>
        </a:accent3>
        <a:accent4>
          <a:srgbClr val="000000"/>
        </a:accent4>
        <a:accent5>
          <a:srgbClr val="B1CEAA"/>
        </a:accent5>
        <a:accent6>
          <a:srgbClr val="D4DDCE"/>
        </a:accent6>
        <a:hlink>
          <a:srgbClr val="8ACC53"/>
        </a:hlink>
        <a:folHlink>
          <a:srgbClr val="FAAA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15">
        <a:dk1>
          <a:srgbClr val="000000"/>
        </a:dk1>
        <a:lt1>
          <a:srgbClr val="FFFFFF"/>
        </a:lt1>
        <a:dk2>
          <a:srgbClr val="0242C2"/>
        </a:dk2>
        <a:lt2>
          <a:srgbClr val="808080"/>
        </a:lt2>
        <a:accent1>
          <a:srgbClr val="4AA215"/>
        </a:accent1>
        <a:accent2>
          <a:srgbClr val="EAF4E3"/>
        </a:accent2>
        <a:accent3>
          <a:srgbClr val="FFFFFF"/>
        </a:accent3>
        <a:accent4>
          <a:srgbClr val="000000"/>
        </a:accent4>
        <a:accent5>
          <a:srgbClr val="B1CEAA"/>
        </a:accent5>
        <a:accent6>
          <a:srgbClr val="D4DDCE"/>
        </a:accent6>
        <a:hlink>
          <a:srgbClr val="8ACC53"/>
        </a:hlink>
        <a:folHlink>
          <a:srgbClr val="FAAA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16">
        <a:dk1>
          <a:srgbClr val="000000"/>
        </a:dk1>
        <a:lt1>
          <a:srgbClr val="FFFFFF"/>
        </a:lt1>
        <a:dk2>
          <a:srgbClr val="0242C2"/>
        </a:dk2>
        <a:lt2>
          <a:srgbClr val="808080"/>
        </a:lt2>
        <a:accent1>
          <a:srgbClr val="4AA215"/>
        </a:accent1>
        <a:accent2>
          <a:srgbClr val="EAF4E3"/>
        </a:accent2>
        <a:accent3>
          <a:srgbClr val="FFFFFF"/>
        </a:accent3>
        <a:accent4>
          <a:srgbClr val="000000"/>
        </a:accent4>
        <a:accent5>
          <a:srgbClr val="B1CEAA"/>
        </a:accent5>
        <a:accent6>
          <a:srgbClr val="D4DDCE"/>
        </a:accent6>
        <a:hlink>
          <a:srgbClr val="8ACC53"/>
        </a:hlink>
        <a:folHlink>
          <a:srgbClr val="EF70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11243</TotalTime>
  <Words>691</Words>
  <Application>Microsoft Office PowerPoint</Application>
  <PresentationFormat>画面に合わせる (4:3)</PresentationFormat>
  <Paragraphs>243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Symbol</vt:lpstr>
      <vt:lpstr>Times New Roman</vt:lpstr>
      <vt:lpstr>hcu04</vt:lpstr>
      <vt:lpstr>Image Enhancement for Dichromats by Weighting the Color Difference Between Neighboring Pixels</vt:lpstr>
      <vt:lpstr>Color perception</vt:lpstr>
      <vt:lpstr>Overview</vt:lpstr>
      <vt:lpstr>Color confusion lines</vt:lpstr>
      <vt:lpstr>Color difference</vt:lpstr>
      <vt:lpstr>Poisson equation</vt:lpstr>
      <vt:lpstr>Proposed method</vt:lpstr>
      <vt:lpstr>Weight 1</vt:lpstr>
      <vt:lpstr>Weight 2</vt:lpstr>
      <vt:lpstr>Weight 3</vt:lpstr>
      <vt:lpstr>Result [Protanopia]</vt:lpstr>
      <vt:lpstr>Result [Protanopia]</vt:lpstr>
      <vt:lpstr>Conclusion</vt:lpstr>
      <vt:lpstr>Daisuke Miyazaki 2024 Creative Commons Attribution 4.0 International License.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</dc:title>
  <cp:lastModifiedBy>宮崎　大輔</cp:lastModifiedBy>
  <cp:revision>1872</cp:revision>
  <cp:lastPrinted>2024-06-12T03:36:01Z</cp:lastPrinted>
  <dcterms:modified xsi:type="dcterms:W3CDTF">2024-06-12T09:14:14Z</dcterms:modified>
</cp:coreProperties>
</file>