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300" r:id="rId2"/>
    <p:sldId id="303" r:id="rId3"/>
    <p:sldId id="301" r:id="rId4"/>
    <p:sldId id="287" r:id="rId5"/>
    <p:sldId id="295" r:id="rId6"/>
    <p:sldId id="290" r:id="rId7"/>
    <p:sldId id="280" r:id="rId8"/>
    <p:sldId id="299" r:id="rId9"/>
    <p:sldId id="293" r:id="rId10"/>
    <p:sldId id="286" r:id="rId11"/>
    <p:sldId id="297" r:id="rId12"/>
    <p:sldId id="298" r:id="rId13"/>
    <p:sldId id="304" r:id="rId14"/>
    <p:sldId id="305" r:id="rId15"/>
    <p:sldId id="291" r:id="rId16"/>
  </p:sldIdLst>
  <p:sldSz cx="14630400" cy="8229600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65311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30622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95933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61244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3265551" algn="l" defTabSz="130622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3918661" algn="l" defTabSz="130622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4571771" algn="l" defTabSz="130622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5224882" algn="l" defTabSz="130622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CCFFCC"/>
    <a:srgbClr val="CC8752"/>
    <a:srgbClr val="C8CC52"/>
    <a:srgbClr val="C252CC"/>
    <a:srgbClr val="A1D8E6"/>
    <a:srgbClr val="004098"/>
    <a:srgbClr val="D43238"/>
    <a:srgbClr val="58A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8" y="103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loss!$A$1:$A$40</c:f>
              <c:numCache>
                <c:formatCode>General</c:formatCode>
                <c:ptCount val="40"/>
                <c:pt idx="0">
                  <c:v>1.26691740006208E-2</c:v>
                </c:pt>
                <c:pt idx="1">
                  <c:v>3.3786070998758E-3</c:v>
                </c:pt>
                <c:pt idx="2">
                  <c:v>1.48953241296112E-3</c:v>
                </c:pt>
                <c:pt idx="3">
                  <c:v>1.07665604446083E-3</c:v>
                </c:pt>
                <c:pt idx="4">
                  <c:v>9.2095287982374397E-4</c:v>
                </c:pt>
                <c:pt idx="5">
                  <c:v>8.7085249833762602E-4</c:v>
                </c:pt>
                <c:pt idx="6">
                  <c:v>8.1250932998955196E-4</c:v>
                </c:pt>
                <c:pt idx="7">
                  <c:v>5.8099674060940699E-4</c:v>
                </c:pt>
                <c:pt idx="8">
                  <c:v>7.0197449531406099E-4</c:v>
                </c:pt>
                <c:pt idx="9">
                  <c:v>6.1692838789895101E-4</c:v>
                </c:pt>
                <c:pt idx="10">
                  <c:v>4.2295173625461698E-4</c:v>
                </c:pt>
                <c:pt idx="11">
                  <c:v>4.9252988537773403E-4</c:v>
                </c:pt>
                <c:pt idx="12">
                  <c:v>5.6445115478709297E-4</c:v>
                </c:pt>
                <c:pt idx="13">
                  <c:v>4.0925008943304398E-4</c:v>
                </c:pt>
                <c:pt idx="14">
                  <c:v>3.5512199974618798E-4</c:v>
                </c:pt>
                <c:pt idx="15">
                  <c:v>3.7801387952640598E-4</c:v>
                </c:pt>
                <c:pt idx="16">
                  <c:v>3.9913150249049002E-4</c:v>
                </c:pt>
                <c:pt idx="17">
                  <c:v>4.0920119499787602E-4</c:v>
                </c:pt>
                <c:pt idx="18">
                  <c:v>3.3618608722463201E-4</c:v>
                </c:pt>
                <c:pt idx="19">
                  <c:v>2.81949702184647E-4</c:v>
                </c:pt>
                <c:pt idx="20">
                  <c:v>2.42286827415227E-4</c:v>
                </c:pt>
                <c:pt idx="21">
                  <c:v>2.42511960095725E-4</c:v>
                </c:pt>
                <c:pt idx="22">
                  <c:v>2.1973821276333099E-4</c:v>
                </c:pt>
                <c:pt idx="23">
                  <c:v>1.91424274817109E-4</c:v>
                </c:pt>
                <c:pt idx="24">
                  <c:v>2.03979900106787E-4</c:v>
                </c:pt>
                <c:pt idx="25">
                  <c:v>1.68944578035734E-4</c:v>
                </c:pt>
                <c:pt idx="26">
                  <c:v>1.63833014084957E-4</c:v>
                </c:pt>
                <c:pt idx="27">
                  <c:v>1.6810144006740299E-4</c:v>
                </c:pt>
                <c:pt idx="28">
                  <c:v>1.93428844795562E-4</c:v>
                </c:pt>
                <c:pt idx="29">
                  <c:v>1.6825781494844699E-4</c:v>
                </c:pt>
                <c:pt idx="30">
                  <c:v>2.01894756173715E-4</c:v>
                </c:pt>
                <c:pt idx="31">
                  <c:v>3.5237122210673901E-4</c:v>
                </c:pt>
                <c:pt idx="32">
                  <c:v>2.6891991728916699E-4</c:v>
                </c:pt>
                <c:pt idx="33">
                  <c:v>2.3166209575720099E-4</c:v>
                </c:pt>
                <c:pt idx="34">
                  <c:v>1.9735444220714201E-4</c:v>
                </c:pt>
                <c:pt idx="35">
                  <c:v>1.8881908908952E-4</c:v>
                </c:pt>
                <c:pt idx="36">
                  <c:v>1.5207921387627699E-4</c:v>
                </c:pt>
                <c:pt idx="37">
                  <c:v>1.3949662388768001E-4</c:v>
                </c:pt>
                <c:pt idx="38">
                  <c:v>1.94512234884314E-4</c:v>
                </c:pt>
                <c:pt idx="39">
                  <c:v>1.4419310900848299E-4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12-4072-8EDA-38A971E7C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172223"/>
        <c:axId val="631902111"/>
      </c:lineChart>
      <c:catAx>
        <c:axId val="581172223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902111"/>
        <c:crosses val="autoZero"/>
        <c:auto val="1"/>
        <c:lblAlgn val="ctr"/>
        <c:lblOffset val="100"/>
        <c:noMultiLvlLbl val="0"/>
      </c:catAx>
      <c:valAx>
        <c:axId val="631902111"/>
        <c:scaling>
          <c:orientation val="minMax"/>
          <c:max val="2.0000000000000004E-2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1172223"/>
        <c:crosses val="autoZero"/>
        <c:crossBetween val="midCat"/>
        <c:majorUnit val="1.0000000000000002E-3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5BD243BF-AB2D-49DA-94BE-7014B51C858D}" type="datetimeFigureOut">
              <a:rPr kumimoji="1" lang="ja-JP" altLang="en-US" smtClean="0"/>
              <a:pPr/>
              <a:t>2022/6/22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E33957D2-4131-42E4-924D-0ED8DDBFBA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42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kumimoji="1"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142957" y="1285855"/>
            <a:ext cx="12344486" cy="1714512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8026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03092" y="5223521"/>
            <a:ext cx="10424216" cy="20631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7892416"/>
            <a:ext cx="6736080" cy="33718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1B213A-E006-46F4-BD39-17399AE16CED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7543800"/>
            <a:ext cx="6736080" cy="3429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43701" y="7886700"/>
            <a:ext cx="1158240" cy="342900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BB7DA4-AC5E-43D3-B942-28C0CC73DD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10542" y="1617346"/>
            <a:ext cx="13609320" cy="57550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18D5-5950-477B-9560-A82F3E33212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99B0-F7AD-4EF4-9F8E-45E3B29D27B0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843262" y="333376"/>
            <a:ext cx="3528059" cy="702183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9081" y="333376"/>
            <a:ext cx="10340341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C009-7113-40F1-AF03-6F0E73645A7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FEC6-7BEE-4E7A-9323-3ADB2892F2D3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432" y="6620679"/>
            <a:ext cx="13825536" cy="1285874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13"/>
          </p:nvPr>
        </p:nvSpPr>
        <p:spPr>
          <a:xfrm>
            <a:off x="402432" y="658416"/>
            <a:ext cx="13825536" cy="5703034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A8F6-EF20-48FE-AA57-62A576C75C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A440-694A-427D-9D72-5FC952363F1B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EEDF-45C2-40DF-A8E8-DF91742398B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D4C2-658A-4740-863C-A0AD793C40DF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46102" y="636924"/>
            <a:ext cx="6647179" cy="572452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437120" y="636924"/>
            <a:ext cx="6647181" cy="572452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9DEC-5CE3-45CD-8452-6D125966B4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50B0-A0EA-44A7-BBB7-A21B8F6C68F4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A805-6877-43F6-8E5A-81838EB3502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9AA3-059B-4219-9BCE-A747B3373ADD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632F-AB8A-46D7-9DDC-BA5C937ECD0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DC9E-484F-4509-B189-33A1D1C80B96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2DA5-7F05-47B6-A6A2-878CB9D2CC4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101C-9CB7-4FA0-A8E5-522E8879543B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3B95-04A9-456A-9020-D60B651AEEF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F80E-7D5C-47BA-9919-FE3CC83BAA44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4405-D244-49D9-A721-2DCBBF0406E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E2F6-69E5-4670-816C-93C9FBCB3DDC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4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" y="58"/>
            <a:ext cx="6286501" cy="2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7924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5102" y="119386"/>
            <a:ext cx="1600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76F30B-F367-4DFC-95FE-32BA78DC264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7924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257233"/>
            <a:ext cx="6286501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4350F4-C3B1-46D8-8B6E-9DA37E672316}" type="datetimeFigureOut">
              <a:rPr lang="ja-JP" altLang="en-US" smtClean="0"/>
              <a:pPr>
                <a:defRPr/>
              </a:pPr>
              <a:t>2022/6/22</a:t>
            </a:fld>
            <a:endParaRPr lang="ja-JP" altLang="en-US"/>
          </a:p>
        </p:txBody>
      </p:sp>
      <p:sp>
        <p:nvSpPr>
          <p:cNvPr id="1036" name="テキスト プレースホルダ 13"/>
          <p:cNvSpPr>
            <a:spLocks noGrp="1"/>
          </p:cNvSpPr>
          <p:nvPr>
            <p:ph type="body" idx="1"/>
          </p:nvPr>
        </p:nvSpPr>
        <p:spPr bwMode="auto">
          <a:xfrm>
            <a:off x="402432" y="658416"/>
            <a:ext cx="13825536" cy="570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02432" y="6620679"/>
            <a:ext cx="13825536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548640" algn="ctr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1097280" algn="ctr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645920" algn="ctr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2194560" algn="ctr" rtl="0" eaLnBrk="1" fontAlgn="base" hangingPunct="1">
        <a:spcBef>
          <a:spcPct val="0"/>
        </a:spcBef>
        <a:spcAft>
          <a:spcPct val="0"/>
        </a:spcAft>
        <a:defRPr kumimoji="1" sz="3840" b="1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411480" indent="-411480" algn="l" rtl="0" eaLnBrk="1" fontAlgn="base" hangingPunct="1">
        <a:spcBef>
          <a:spcPct val="20000"/>
        </a:spcBef>
        <a:spcAft>
          <a:spcPct val="0"/>
        </a:spcAft>
        <a:buChar char="•"/>
        <a:defRPr kumimoji="1" sz="336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1" fontAlgn="base" hangingPunct="1">
        <a:spcBef>
          <a:spcPct val="20000"/>
        </a:spcBef>
        <a:spcAft>
          <a:spcPct val="0"/>
        </a:spcAft>
        <a:buChar char="–"/>
        <a:defRPr kumimoji="1" sz="2880">
          <a:solidFill>
            <a:schemeClr val="tx1"/>
          </a:solidFill>
          <a:latin typeface="+mn-lt"/>
          <a:ea typeface="+mn-ea"/>
        </a:defRPr>
      </a:lvl2pPr>
      <a:lvl3pPr marL="1371600" indent="-274320" algn="l" rtl="0" eaLnBrk="1" fontAlgn="base" hangingPunct="1">
        <a:spcBef>
          <a:spcPct val="20000"/>
        </a:spcBef>
        <a:spcAft>
          <a:spcPct val="0"/>
        </a:spcAft>
        <a:buChar char="•"/>
        <a:defRPr kumimoji="1" sz="2880">
          <a:solidFill>
            <a:schemeClr val="tx1"/>
          </a:solidFill>
          <a:latin typeface="+mn-lt"/>
          <a:ea typeface="+mn-ea"/>
        </a:defRPr>
      </a:lvl3pPr>
      <a:lvl4pPr marL="1920240" indent="-27432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468880" indent="-27432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3017520" indent="-27432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3566160" indent="-27432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4114800" indent="-27432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4663440" indent="-27432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2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A12E205-F74A-405F-9C29-48414F8C2FC6}"/>
              </a:ext>
            </a:extLst>
          </p:cNvPr>
          <p:cNvSpPr/>
          <p:nvPr/>
        </p:nvSpPr>
        <p:spPr bwMode="auto">
          <a:xfrm>
            <a:off x="474440" y="1306488"/>
            <a:ext cx="7056784" cy="28803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3949713-D5BE-4401-AB54-4120EF49ABE8}"/>
              </a:ext>
            </a:extLst>
          </p:cNvPr>
          <p:cNvSpPr/>
          <p:nvPr/>
        </p:nvSpPr>
        <p:spPr bwMode="auto">
          <a:xfrm>
            <a:off x="474440" y="82352"/>
            <a:ext cx="7056784" cy="936104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BC05DB81-3778-4698-A322-F9BBE6292854}"/>
              </a:ext>
            </a:extLst>
          </p:cNvPr>
          <p:cNvCxnSpPr>
            <a:cxnSpLocks/>
          </p:cNvCxnSpPr>
          <p:nvPr/>
        </p:nvCxnSpPr>
        <p:spPr>
          <a:xfrm>
            <a:off x="11203632" y="231460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7C5191AD-89E0-44BC-A097-63C496C6B4F5}"/>
              </a:ext>
            </a:extLst>
          </p:cNvPr>
          <p:cNvCxnSpPr>
            <a:cxnSpLocks/>
          </p:cNvCxnSpPr>
          <p:nvPr/>
        </p:nvCxnSpPr>
        <p:spPr>
          <a:xfrm>
            <a:off x="10411544" y="231460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9D66FD-CFD1-470C-BA6E-65953EDE4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66842"/>
              </p:ext>
            </p:extLst>
          </p:nvPr>
        </p:nvGraphicFramePr>
        <p:xfrm>
          <a:off x="609164" y="1882552"/>
          <a:ext cx="145168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ビットマップ イメージ" r:id="rId3" imgW="1076475" imgH="1066667" progId="PBrush">
                  <p:embed/>
                </p:oleObj>
              </mc:Choice>
              <mc:Fallback>
                <p:oleObj name="ビットマップ イメージ" r:id="rId3" imgW="1076475" imgH="1066667" progId="PBrush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2F3BD5F-56A6-4D48-9C29-A57DF9F85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64" y="1882552"/>
                        <a:ext cx="1451682" cy="14401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BC1E05E7-31DD-4A00-A533-F0BC91884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548" y="1882552"/>
            <a:ext cx="1455400" cy="14401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8762F8-2CA9-46FE-AD05-B65D996D4410}"/>
              </a:ext>
            </a:extLst>
          </p:cNvPr>
          <p:cNvSpPr/>
          <p:nvPr/>
        </p:nvSpPr>
        <p:spPr>
          <a:xfrm>
            <a:off x="1473260" y="2746648"/>
            <a:ext cx="345638" cy="345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801F03-A195-4B6A-94E8-F0A53A2D0C70}"/>
              </a:ext>
            </a:extLst>
          </p:cNvPr>
          <p:cNvSpPr/>
          <p:nvPr/>
        </p:nvSpPr>
        <p:spPr>
          <a:xfrm>
            <a:off x="4929644" y="2746648"/>
            <a:ext cx="345638" cy="345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EE4A3756-6F63-4ED4-948D-473E1F893438}"/>
              </a:ext>
            </a:extLst>
          </p:cNvPr>
          <p:cNvSpPr/>
          <p:nvPr/>
        </p:nvSpPr>
        <p:spPr>
          <a:xfrm>
            <a:off x="2193340" y="2602632"/>
            <a:ext cx="360040" cy="14401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DEDC906-1D07-48E3-A78E-1457900AEC9D}"/>
              </a:ext>
            </a:extLst>
          </p:cNvPr>
          <p:cNvCxnSpPr>
            <a:cxnSpLocks/>
          </p:cNvCxnSpPr>
          <p:nvPr/>
        </p:nvCxnSpPr>
        <p:spPr>
          <a:xfrm>
            <a:off x="2625388" y="3322712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A989D88-1BB1-49E3-A43B-790B5E860D7D}"/>
              </a:ext>
            </a:extLst>
          </p:cNvPr>
          <p:cNvCxnSpPr>
            <a:cxnSpLocks/>
          </p:cNvCxnSpPr>
          <p:nvPr/>
        </p:nvCxnSpPr>
        <p:spPr>
          <a:xfrm flipV="1">
            <a:off x="2625388" y="2242592"/>
            <a:ext cx="0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34D5AA6-F6EE-495B-A0A6-69DC53BA0A97}"/>
              </a:ext>
            </a:extLst>
          </p:cNvPr>
          <p:cNvCxnSpPr>
            <a:cxnSpLocks/>
          </p:cNvCxnSpPr>
          <p:nvPr/>
        </p:nvCxnSpPr>
        <p:spPr>
          <a:xfrm flipV="1">
            <a:off x="6153780" y="2242592"/>
            <a:ext cx="0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7571C5B-6EC2-4E45-BB83-38BADD1E6F72}"/>
              </a:ext>
            </a:extLst>
          </p:cNvPr>
          <p:cNvCxnSpPr>
            <a:cxnSpLocks/>
          </p:cNvCxnSpPr>
          <p:nvPr/>
        </p:nvCxnSpPr>
        <p:spPr>
          <a:xfrm flipV="1">
            <a:off x="2625388" y="3106688"/>
            <a:ext cx="504056" cy="2160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43A1FF4-9E51-4D44-A0D1-B7CE407455CF}"/>
              </a:ext>
            </a:extLst>
          </p:cNvPr>
          <p:cNvCxnSpPr>
            <a:cxnSpLocks/>
          </p:cNvCxnSpPr>
          <p:nvPr/>
        </p:nvCxnSpPr>
        <p:spPr>
          <a:xfrm flipV="1">
            <a:off x="3129444" y="2530624"/>
            <a:ext cx="288032" cy="576066"/>
          </a:xfrm>
          <a:prstGeom prst="line">
            <a:avLst/>
          </a:prstGeom>
          <a:ln w="381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0617CCF9-0EEC-48B3-85D0-8F0E6877FB52}"/>
              </a:ext>
            </a:extLst>
          </p:cNvPr>
          <p:cNvSpPr/>
          <p:nvPr/>
        </p:nvSpPr>
        <p:spPr>
          <a:xfrm>
            <a:off x="3129444" y="2890664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F6F7735-A9B8-4A3E-B139-871E137D972C}"/>
              </a:ext>
            </a:extLst>
          </p:cNvPr>
          <p:cNvSpPr/>
          <p:nvPr/>
        </p:nvSpPr>
        <p:spPr>
          <a:xfrm>
            <a:off x="3345468" y="2458616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D38567D-9F90-43ED-958B-06325A8C185A}"/>
              </a:ext>
            </a:extLst>
          </p:cNvPr>
          <p:cNvCxnSpPr>
            <a:cxnSpLocks/>
          </p:cNvCxnSpPr>
          <p:nvPr/>
        </p:nvCxnSpPr>
        <p:spPr>
          <a:xfrm>
            <a:off x="6297796" y="2386608"/>
            <a:ext cx="0" cy="5760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608E9EF-8B41-4A14-B917-44F8457EA49B}"/>
              </a:ext>
            </a:extLst>
          </p:cNvPr>
          <p:cNvCxnSpPr>
            <a:cxnSpLocks/>
          </p:cNvCxnSpPr>
          <p:nvPr/>
        </p:nvCxnSpPr>
        <p:spPr>
          <a:xfrm>
            <a:off x="6297796" y="2962672"/>
            <a:ext cx="0" cy="38884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C3574A33-150B-46DC-B85B-7ABF795AE687}"/>
              </a:ext>
            </a:extLst>
          </p:cNvPr>
          <p:cNvSpPr/>
          <p:nvPr/>
        </p:nvSpPr>
        <p:spPr>
          <a:xfrm>
            <a:off x="6225788" y="2674640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C7018C8-07D2-4461-BF84-681BEA1B2759}"/>
              </a:ext>
            </a:extLst>
          </p:cNvPr>
          <p:cNvSpPr/>
          <p:nvPr/>
        </p:nvSpPr>
        <p:spPr>
          <a:xfrm>
            <a:off x="6225788" y="2314600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4C0A35-C4AD-4BCE-86D7-8C20EECE00F8}"/>
              </a:ext>
            </a:extLst>
          </p:cNvPr>
          <p:cNvSpPr txBox="1"/>
          <p:nvPr/>
        </p:nvSpPr>
        <p:spPr>
          <a:xfrm>
            <a:off x="609164" y="332271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082E54-77F8-46DD-8B34-903B012D5519}"/>
              </a:ext>
            </a:extLst>
          </p:cNvPr>
          <p:cNvSpPr txBox="1"/>
          <p:nvPr/>
        </p:nvSpPr>
        <p:spPr>
          <a:xfrm>
            <a:off x="4065548" y="332271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Grayscale image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17204C-9A01-466A-A5AA-74C82BE0CEC1}"/>
              </a:ext>
            </a:extLst>
          </p:cNvPr>
          <p:cNvSpPr txBox="1"/>
          <p:nvPr/>
        </p:nvSpPr>
        <p:spPr>
          <a:xfrm>
            <a:off x="3417476" y="332271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45000F-D1DF-42FB-B7BF-103693000A52}"/>
              </a:ext>
            </a:extLst>
          </p:cNvPr>
          <p:cNvSpPr txBox="1"/>
          <p:nvPr/>
        </p:nvSpPr>
        <p:spPr>
          <a:xfrm>
            <a:off x="2481372" y="18825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F79B005-1A4C-4537-81DC-8EE1831AAF96}"/>
              </a:ext>
            </a:extLst>
          </p:cNvPr>
          <p:cNvSpPr txBox="1"/>
          <p:nvPr/>
        </p:nvSpPr>
        <p:spPr>
          <a:xfrm>
            <a:off x="5793740" y="18825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FA4C41E-1658-44E9-B18A-EB10018BA884}"/>
              </a:ext>
            </a:extLst>
          </p:cNvPr>
          <p:cNvSpPr txBox="1"/>
          <p:nvPr/>
        </p:nvSpPr>
        <p:spPr>
          <a:xfrm>
            <a:off x="3417476" y="231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AB0AFF-36ED-4257-B8AD-63973B35D3AB}"/>
              </a:ext>
            </a:extLst>
          </p:cNvPr>
          <p:cNvSpPr txBox="1"/>
          <p:nvPr/>
        </p:nvSpPr>
        <p:spPr>
          <a:xfrm>
            <a:off x="6369804" y="253062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1B272E6-BE8F-4A3D-B623-CE00EC7CE571}"/>
              </a:ext>
            </a:extLst>
          </p:cNvPr>
          <p:cNvSpPr txBox="1"/>
          <p:nvPr/>
        </p:nvSpPr>
        <p:spPr>
          <a:xfrm>
            <a:off x="6369804" y="217058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801202F-1CC0-4290-96F8-C894AA9E8692}"/>
              </a:ext>
            </a:extLst>
          </p:cNvPr>
          <p:cNvSpPr txBox="1"/>
          <p:nvPr/>
        </p:nvSpPr>
        <p:spPr>
          <a:xfrm>
            <a:off x="3201452" y="274664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左中かっこ 29">
            <a:extLst>
              <a:ext uri="{FF2B5EF4-FFF2-40B4-BE49-F238E27FC236}">
                <a16:creationId xmlns:a16="http://schemas.microsoft.com/office/drawing/2014/main" id="{61E55708-C3C4-4414-9160-6566579DC9E9}"/>
              </a:ext>
            </a:extLst>
          </p:cNvPr>
          <p:cNvSpPr/>
          <p:nvPr/>
        </p:nvSpPr>
        <p:spPr>
          <a:xfrm flipH="1">
            <a:off x="6873860" y="2962672"/>
            <a:ext cx="144016" cy="360040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D0AD163-E831-4307-ABC3-1208B5930551}"/>
              </a:ext>
            </a:extLst>
          </p:cNvPr>
          <p:cNvSpPr txBox="1"/>
          <p:nvPr/>
        </p:nvSpPr>
        <p:spPr>
          <a:xfrm>
            <a:off x="6945868" y="2890664"/>
            <a:ext cx="369332" cy="5672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Diffuse</a:t>
            </a:r>
            <a:endParaRPr lang="ja-JP" alt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9A79D35-A951-4AF9-99C5-8B57C7BB2091}"/>
              </a:ext>
            </a:extLst>
          </p:cNvPr>
          <p:cNvSpPr txBox="1"/>
          <p:nvPr/>
        </p:nvSpPr>
        <p:spPr>
          <a:xfrm>
            <a:off x="6945868" y="2242592"/>
            <a:ext cx="369332" cy="69666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Specular</a:t>
            </a:r>
            <a:endParaRPr lang="ja-JP" alt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左中かっこ 32">
            <a:extLst>
              <a:ext uri="{FF2B5EF4-FFF2-40B4-BE49-F238E27FC236}">
                <a16:creationId xmlns:a16="http://schemas.microsoft.com/office/drawing/2014/main" id="{4413D59B-6DAE-40AF-A849-DE10C968242D}"/>
              </a:ext>
            </a:extLst>
          </p:cNvPr>
          <p:cNvSpPr/>
          <p:nvPr/>
        </p:nvSpPr>
        <p:spPr>
          <a:xfrm rot="12494453" flipH="1">
            <a:off x="3083298" y="2464671"/>
            <a:ext cx="141035" cy="547481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中かっこ 33">
            <a:extLst>
              <a:ext uri="{FF2B5EF4-FFF2-40B4-BE49-F238E27FC236}">
                <a16:creationId xmlns:a16="http://schemas.microsoft.com/office/drawing/2014/main" id="{7064F8B5-163D-45B0-8C45-12D54E4568A5}"/>
              </a:ext>
            </a:extLst>
          </p:cNvPr>
          <p:cNvSpPr/>
          <p:nvPr/>
        </p:nvSpPr>
        <p:spPr>
          <a:xfrm rot="14673950" flipH="1">
            <a:off x="2797593" y="2870520"/>
            <a:ext cx="93582" cy="427331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左中かっこ 34">
            <a:extLst>
              <a:ext uri="{FF2B5EF4-FFF2-40B4-BE49-F238E27FC236}">
                <a16:creationId xmlns:a16="http://schemas.microsoft.com/office/drawing/2014/main" id="{569A55DC-F388-4F34-BA5E-0F7BB9B3275F}"/>
              </a:ext>
            </a:extLst>
          </p:cNvPr>
          <p:cNvSpPr/>
          <p:nvPr/>
        </p:nvSpPr>
        <p:spPr>
          <a:xfrm flipH="1">
            <a:off x="6873860" y="2314600"/>
            <a:ext cx="144016" cy="619270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3839746-45BE-4F5E-AA82-829D3FE9E083}"/>
              </a:ext>
            </a:extLst>
          </p:cNvPr>
          <p:cNvSpPr txBox="1"/>
          <p:nvPr/>
        </p:nvSpPr>
        <p:spPr>
          <a:xfrm rot="19936076">
            <a:off x="2363921" y="2884209"/>
            <a:ext cx="659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Diffuse</a:t>
            </a:r>
            <a:endParaRPr lang="ja-JP" alt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AAFA76D-29E9-4269-A557-086F01895668}"/>
              </a:ext>
            </a:extLst>
          </p:cNvPr>
          <p:cNvSpPr txBox="1"/>
          <p:nvPr/>
        </p:nvSpPr>
        <p:spPr>
          <a:xfrm rot="17869420">
            <a:off x="2609516" y="244562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Specular</a:t>
            </a:r>
            <a:endParaRPr lang="ja-JP" alt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D12DB584-5904-44C4-91D4-E6BD238FC5A6}"/>
              </a:ext>
            </a:extLst>
          </p:cNvPr>
          <p:cNvSpPr/>
          <p:nvPr/>
        </p:nvSpPr>
        <p:spPr>
          <a:xfrm>
            <a:off x="5649724" y="2602632"/>
            <a:ext cx="360040" cy="14401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69044D7-6DC3-4E46-96F3-4F4655ABEDA8}"/>
              </a:ext>
            </a:extLst>
          </p:cNvPr>
          <p:cNvSpPr txBox="1"/>
          <p:nvPr/>
        </p:nvSpPr>
        <p:spPr>
          <a:xfrm>
            <a:off x="9475440" y="94644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DE27DC5C-4D0D-4E29-96EC-8713C53380E8}"/>
              </a:ext>
            </a:extLst>
          </p:cNvPr>
          <p:cNvSpPr txBox="1"/>
          <p:nvPr/>
        </p:nvSpPr>
        <p:spPr>
          <a:xfrm>
            <a:off x="12211744" y="94644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左中かっこ 81">
            <a:extLst>
              <a:ext uri="{FF2B5EF4-FFF2-40B4-BE49-F238E27FC236}">
                <a16:creationId xmlns:a16="http://schemas.microsoft.com/office/drawing/2014/main" id="{6E58A7B3-4759-491D-A722-A3494A94E83E}"/>
              </a:ext>
            </a:extLst>
          </p:cNvPr>
          <p:cNvSpPr/>
          <p:nvPr/>
        </p:nvSpPr>
        <p:spPr>
          <a:xfrm rot="16200000">
            <a:off x="10807590" y="-745740"/>
            <a:ext cx="144015" cy="4392489"/>
          </a:xfrm>
          <a:prstGeom prst="leftBrace">
            <a:avLst>
              <a:gd name="adj1" fmla="val 7781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C0D4BB51-8A1B-4B32-9516-79487B167C58}"/>
              </a:ext>
            </a:extLst>
          </p:cNvPr>
          <p:cNvSpPr/>
          <p:nvPr/>
        </p:nvSpPr>
        <p:spPr>
          <a:xfrm>
            <a:off x="11707688" y="2314600"/>
            <a:ext cx="144016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44F8BDD-7B37-4F06-8F5D-C5C05D3FE75F}"/>
              </a:ext>
            </a:extLst>
          </p:cNvPr>
          <p:cNvSpPr txBox="1"/>
          <p:nvPr/>
        </p:nvSpPr>
        <p:spPr>
          <a:xfrm>
            <a:off x="10843592" y="94644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 err="1">
                <a:latin typeface="+mj-lt"/>
                <a:cs typeface="Arial" panose="020B0604020202020204" pitchFamily="34" charset="0"/>
              </a:rPr>
              <a:t>avg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45C8796-6408-466E-BE85-235D511E7553}"/>
              </a:ext>
            </a:extLst>
          </p:cNvPr>
          <p:cNvSpPr txBox="1"/>
          <p:nvPr/>
        </p:nvSpPr>
        <p:spPr>
          <a:xfrm>
            <a:off x="10051504" y="260263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Pseudo color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9CA6710-4570-4F07-BF9D-0896727B1DB4}"/>
              </a:ext>
            </a:extLst>
          </p:cNvPr>
          <p:cNvSpPr txBox="1"/>
          <p:nvPr/>
        </p:nvSpPr>
        <p:spPr>
          <a:xfrm>
            <a:off x="11707688" y="2602632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Diffuse reflection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15408179-0074-487E-8574-EFB37D29EBAA}"/>
              </a:ext>
            </a:extLst>
          </p:cNvPr>
          <p:cNvSpPr txBox="1"/>
          <p:nvPr/>
        </p:nvSpPr>
        <p:spPr>
          <a:xfrm>
            <a:off x="10483552" y="152251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12D063F3-1BEA-491D-BBCB-B8540E4BF26E}"/>
              </a:ext>
            </a:extLst>
          </p:cNvPr>
          <p:cNvSpPr txBox="1"/>
          <p:nvPr/>
        </p:nvSpPr>
        <p:spPr>
          <a:xfrm>
            <a:off x="10483552" y="195456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0145B5B-9AC5-471B-8520-C50E4BF8A090}"/>
              </a:ext>
            </a:extLst>
          </p:cNvPr>
          <p:cNvSpPr txBox="1"/>
          <p:nvPr/>
        </p:nvSpPr>
        <p:spPr>
          <a:xfrm>
            <a:off x="10483552" y="173853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baseline="-25000" dirty="0" err="1">
                <a:latin typeface="+mj-lt"/>
                <a:cs typeface="Arial" panose="020B0604020202020204" pitchFamily="34" charset="0"/>
              </a:rPr>
              <a:t>avg</a:t>
            </a:r>
            <a:endParaRPr lang="ja-JP" altLang="en-US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180B280-4A84-43EE-A061-8159CDD027A6}"/>
              </a:ext>
            </a:extLst>
          </p:cNvPr>
          <p:cNvSpPr txBox="1"/>
          <p:nvPr/>
        </p:nvSpPr>
        <p:spPr>
          <a:xfrm>
            <a:off x="11203632" y="152251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Pseudo red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7B2E4CD3-006D-4AB3-93D1-46D19A1DF9C9}"/>
              </a:ext>
            </a:extLst>
          </p:cNvPr>
          <p:cNvSpPr txBox="1"/>
          <p:nvPr/>
        </p:nvSpPr>
        <p:spPr>
          <a:xfrm>
            <a:off x="11203632" y="173853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Pseudo green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ECD9FB3-A345-4AD5-862D-425DDA783671}"/>
              </a:ext>
            </a:extLst>
          </p:cNvPr>
          <p:cNvSpPr txBox="1"/>
          <p:nvPr/>
        </p:nvSpPr>
        <p:spPr>
          <a:xfrm>
            <a:off x="11203632" y="195456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Pseudo blue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18E046DD-E9ED-46A0-B7CE-FC95230375F8}"/>
              </a:ext>
            </a:extLst>
          </p:cNvPr>
          <p:cNvCxnSpPr>
            <a:cxnSpLocks/>
          </p:cNvCxnSpPr>
          <p:nvPr/>
        </p:nvCxnSpPr>
        <p:spPr>
          <a:xfrm>
            <a:off x="8683352" y="1306488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A9992A96-CDCC-454A-931C-770CC828F19A}"/>
              </a:ext>
            </a:extLst>
          </p:cNvPr>
          <p:cNvSpPr/>
          <p:nvPr/>
        </p:nvSpPr>
        <p:spPr>
          <a:xfrm>
            <a:off x="9475440" y="226368"/>
            <a:ext cx="432048" cy="864096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724035">
                <a:moveTo>
                  <a:pt x="0" y="654979"/>
                </a:moveTo>
                <a:cubicBezTo>
                  <a:pt x="125802" y="654979"/>
                  <a:pt x="196251" y="399"/>
                  <a:pt x="270339" y="1"/>
                </a:cubicBezTo>
                <a:cubicBezTo>
                  <a:pt x="344427" y="-397"/>
                  <a:pt x="363521" y="697257"/>
                  <a:pt x="487392" y="72403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9D34AB5D-DB86-4DBF-97E6-5D56F9B6D62B}"/>
              </a:ext>
            </a:extLst>
          </p:cNvPr>
          <p:cNvCxnSpPr>
            <a:cxnSpLocks/>
          </p:cNvCxnSpPr>
          <p:nvPr/>
        </p:nvCxnSpPr>
        <p:spPr>
          <a:xfrm flipV="1">
            <a:off x="8683352" y="946448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0706AC12-C559-41DD-B676-6AA5985030B4}"/>
              </a:ext>
            </a:extLst>
          </p:cNvPr>
          <p:cNvSpPr/>
          <p:nvPr/>
        </p:nvSpPr>
        <p:spPr>
          <a:xfrm>
            <a:off x="9907488" y="1090464"/>
            <a:ext cx="109170" cy="70166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0A1F2996-3ADE-4FF0-AE91-B8C4CFF18D23}"/>
              </a:ext>
            </a:extLst>
          </p:cNvPr>
          <p:cNvSpPr/>
          <p:nvPr/>
        </p:nvSpPr>
        <p:spPr>
          <a:xfrm>
            <a:off x="8971384" y="1018456"/>
            <a:ext cx="504056" cy="194441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C7DC5F04-F910-4C55-AA3B-EF9D1E86BA49}"/>
              </a:ext>
            </a:extLst>
          </p:cNvPr>
          <p:cNvCxnSpPr>
            <a:cxnSpLocks/>
          </p:cNvCxnSpPr>
          <p:nvPr/>
        </p:nvCxnSpPr>
        <p:spPr>
          <a:xfrm>
            <a:off x="9043392" y="94644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CFFB0376-7471-4E30-8780-219C8793DC78}"/>
              </a:ext>
            </a:extLst>
          </p:cNvPr>
          <p:cNvCxnSpPr>
            <a:cxnSpLocks/>
          </p:cNvCxnSpPr>
          <p:nvPr/>
        </p:nvCxnSpPr>
        <p:spPr>
          <a:xfrm flipV="1">
            <a:off x="9979496" y="946448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2F3491CE-127F-4813-8777-EEF496A65591}"/>
              </a:ext>
            </a:extLst>
          </p:cNvPr>
          <p:cNvCxnSpPr>
            <a:cxnSpLocks/>
          </p:cNvCxnSpPr>
          <p:nvPr/>
        </p:nvCxnSpPr>
        <p:spPr>
          <a:xfrm>
            <a:off x="9835480" y="94644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66513163-21F7-4169-8494-EAF3215618F6}"/>
              </a:ext>
            </a:extLst>
          </p:cNvPr>
          <p:cNvCxnSpPr>
            <a:cxnSpLocks/>
          </p:cNvCxnSpPr>
          <p:nvPr/>
        </p:nvCxnSpPr>
        <p:spPr>
          <a:xfrm>
            <a:off x="10051504" y="1306488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049701BE-3B42-438A-95E8-9A859F172EBF}"/>
              </a:ext>
            </a:extLst>
          </p:cNvPr>
          <p:cNvCxnSpPr>
            <a:cxnSpLocks/>
          </p:cNvCxnSpPr>
          <p:nvPr/>
        </p:nvCxnSpPr>
        <p:spPr>
          <a:xfrm flipV="1">
            <a:off x="10051504" y="946448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EAB46EC9-AE69-4618-9CD5-40BBD6993DB7}"/>
              </a:ext>
            </a:extLst>
          </p:cNvPr>
          <p:cNvSpPr/>
          <p:nvPr/>
        </p:nvSpPr>
        <p:spPr>
          <a:xfrm>
            <a:off x="11275640" y="1090464"/>
            <a:ext cx="109170" cy="70166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0CE4509B-817C-49EB-B1B4-8C6EC0B747B4}"/>
              </a:ext>
            </a:extLst>
          </p:cNvPr>
          <p:cNvSpPr/>
          <p:nvPr/>
        </p:nvSpPr>
        <p:spPr>
          <a:xfrm>
            <a:off x="10339536" y="1018456"/>
            <a:ext cx="504056" cy="194441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0BAEE1CB-147B-4426-B894-11A143F23FD5}"/>
              </a:ext>
            </a:extLst>
          </p:cNvPr>
          <p:cNvCxnSpPr>
            <a:cxnSpLocks/>
          </p:cNvCxnSpPr>
          <p:nvPr/>
        </p:nvCxnSpPr>
        <p:spPr>
          <a:xfrm>
            <a:off x="10411544" y="94644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9AA3E028-D8DB-469B-BB92-454116D091F1}"/>
              </a:ext>
            </a:extLst>
          </p:cNvPr>
          <p:cNvCxnSpPr>
            <a:cxnSpLocks/>
          </p:cNvCxnSpPr>
          <p:nvPr/>
        </p:nvCxnSpPr>
        <p:spPr>
          <a:xfrm flipV="1">
            <a:off x="11347648" y="946448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10DDA6CD-E591-45D3-8C51-25EBDA0E4E41}"/>
              </a:ext>
            </a:extLst>
          </p:cNvPr>
          <p:cNvCxnSpPr>
            <a:cxnSpLocks/>
          </p:cNvCxnSpPr>
          <p:nvPr/>
        </p:nvCxnSpPr>
        <p:spPr>
          <a:xfrm>
            <a:off x="11203632" y="94644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44914A8D-334B-4E16-93C3-4E5482883AD7}"/>
              </a:ext>
            </a:extLst>
          </p:cNvPr>
          <p:cNvCxnSpPr>
            <a:cxnSpLocks/>
          </p:cNvCxnSpPr>
          <p:nvPr/>
        </p:nvCxnSpPr>
        <p:spPr>
          <a:xfrm>
            <a:off x="11419656" y="1306488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8578DC40-4260-4181-889C-4381804B3F2F}"/>
              </a:ext>
            </a:extLst>
          </p:cNvPr>
          <p:cNvCxnSpPr>
            <a:cxnSpLocks/>
          </p:cNvCxnSpPr>
          <p:nvPr/>
        </p:nvCxnSpPr>
        <p:spPr>
          <a:xfrm flipV="1">
            <a:off x="11419656" y="946448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46A62BE8-FF48-41FE-9AC9-A1FBBCAA485D}"/>
              </a:ext>
            </a:extLst>
          </p:cNvPr>
          <p:cNvSpPr/>
          <p:nvPr/>
        </p:nvSpPr>
        <p:spPr>
          <a:xfrm>
            <a:off x="12643792" y="1090464"/>
            <a:ext cx="109170" cy="70166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D9FAA929-736D-4743-AEEE-AFAE7E2C84AB}"/>
              </a:ext>
            </a:extLst>
          </p:cNvPr>
          <p:cNvSpPr/>
          <p:nvPr/>
        </p:nvSpPr>
        <p:spPr>
          <a:xfrm>
            <a:off x="11707688" y="1018456"/>
            <a:ext cx="504056" cy="194441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714876DD-235C-4B29-872A-3846DF29E374}"/>
              </a:ext>
            </a:extLst>
          </p:cNvPr>
          <p:cNvCxnSpPr>
            <a:cxnSpLocks/>
          </p:cNvCxnSpPr>
          <p:nvPr/>
        </p:nvCxnSpPr>
        <p:spPr>
          <a:xfrm>
            <a:off x="11779696" y="94644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2CD1999-8CF1-4C3B-9F08-95897B9C31B6}"/>
              </a:ext>
            </a:extLst>
          </p:cNvPr>
          <p:cNvCxnSpPr>
            <a:cxnSpLocks/>
          </p:cNvCxnSpPr>
          <p:nvPr/>
        </p:nvCxnSpPr>
        <p:spPr>
          <a:xfrm flipV="1">
            <a:off x="12715800" y="946448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951F005B-D232-40EF-928F-FE7EB69A6C64}"/>
              </a:ext>
            </a:extLst>
          </p:cNvPr>
          <p:cNvCxnSpPr>
            <a:cxnSpLocks/>
          </p:cNvCxnSpPr>
          <p:nvPr/>
        </p:nvCxnSpPr>
        <p:spPr>
          <a:xfrm>
            <a:off x="12499776" y="946448"/>
            <a:ext cx="57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0BBEA1D8-6F15-4F84-B088-F27D9C75364C}"/>
              </a:ext>
            </a:extLst>
          </p:cNvPr>
          <p:cNvSpPr/>
          <p:nvPr/>
        </p:nvSpPr>
        <p:spPr>
          <a:xfrm>
            <a:off x="12211744" y="802432"/>
            <a:ext cx="432048" cy="288032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200160 h 269216"/>
              <a:gd name="connsiteX1" fmla="*/ 246527 w 487392"/>
              <a:gd name="connsiteY1" fmla="*/ 1 h 269216"/>
              <a:gd name="connsiteX2" fmla="*/ 487392 w 487392"/>
              <a:gd name="connsiteY2" fmla="*/ 269216 h 26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269216">
                <a:moveTo>
                  <a:pt x="0" y="200160"/>
                </a:moveTo>
                <a:cubicBezTo>
                  <a:pt x="125802" y="200160"/>
                  <a:pt x="172439" y="399"/>
                  <a:pt x="246527" y="1"/>
                </a:cubicBezTo>
                <a:cubicBezTo>
                  <a:pt x="320615" y="-397"/>
                  <a:pt x="363521" y="242438"/>
                  <a:pt x="487392" y="26921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689770D2-6240-4E3D-A18E-11DF5566AF52}"/>
              </a:ext>
            </a:extLst>
          </p:cNvPr>
          <p:cNvSpPr/>
          <p:nvPr/>
        </p:nvSpPr>
        <p:spPr>
          <a:xfrm>
            <a:off x="10843592" y="514400"/>
            <a:ext cx="432048" cy="576064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407329 h 476385"/>
              <a:gd name="connsiteX1" fmla="*/ 260814 w 487392"/>
              <a:gd name="connsiteY1" fmla="*/ 1 h 476385"/>
              <a:gd name="connsiteX2" fmla="*/ 487392 w 487392"/>
              <a:gd name="connsiteY2" fmla="*/ 476385 h 4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476385">
                <a:moveTo>
                  <a:pt x="0" y="407329"/>
                </a:moveTo>
                <a:cubicBezTo>
                  <a:pt x="125802" y="407329"/>
                  <a:pt x="186726" y="399"/>
                  <a:pt x="260814" y="1"/>
                </a:cubicBezTo>
                <a:cubicBezTo>
                  <a:pt x="334902" y="-397"/>
                  <a:pt x="363521" y="449607"/>
                  <a:pt x="487392" y="47638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AD7593EC-D769-406C-B7D1-D54C6254F401}"/>
              </a:ext>
            </a:extLst>
          </p:cNvPr>
          <p:cNvCxnSpPr>
            <a:cxnSpLocks/>
          </p:cNvCxnSpPr>
          <p:nvPr/>
        </p:nvCxnSpPr>
        <p:spPr>
          <a:xfrm>
            <a:off x="10051504" y="2674640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C09517FF-2418-4402-A7F8-25F124FB6E7F}"/>
              </a:ext>
            </a:extLst>
          </p:cNvPr>
          <p:cNvSpPr/>
          <p:nvPr/>
        </p:nvSpPr>
        <p:spPr>
          <a:xfrm>
            <a:off x="10843592" y="1594520"/>
            <a:ext cx="432048" cy="864096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724035">
                <a:moveTo>
                  <a:pt x="0" y="654979"/>
                </a:moveTo>
                <a:cubicBezTo>
                  <a:pt x="125802" y="654979"/>
                  <a:pt x="196251" y="399"/>
                  <a:pt x="270339" y="1"/>
                </a:cubicBezTo>
                <a:cubicBezTo>
                  <a:pt x="344427" y="-397"/>
                  <a:pt x="363521" y="697257"/>
                  <a:pt x="487392" y="724035"/>
                </a:cubicBezTo>
              </a:path>
            </a:pathLst>
          </a:cu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ADAEB0EF-B40C-4318-B5BE-5C109517B562}"/>
              </a:ext>
            </a:extLst>
          </p:cNvPr>
          <p:cNvSpPr/>
          <p:nvPr/>
        </p:nvSpPr>
        <p:spPr>
          <a:xfrm>
            <a:off x="10843592" y="2170585"/>
            <a:ext cx="432048" cy="288032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200160 h 269216"/>
              <a:gd name="connsiteX1" fmla="*/ 246527 w 487392"/>
              <a:gd name="connsiteY1" fmla="*/ 1 h 269216"/>
              <a:gd name="connsiteX2" fmla="*/ 487392 w 487392"/>
              <a:gd name="connsiteY2" fmla="*/ 269216 h 26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269216">
                <a:moveTo>
                  <a:pt x="0" y="200160"/>
                </a:moveTo>
                <a:cubicBezTo>
                  <a:pt x="125802" y="200160"/>
                  <a:pt x="172439" y="399"/>
                  <a:pt x="246527" y="1"/>
                </a:cubicBezTo>
                <a:cubicBezTo>
                  <a:pt x="320615" y="-397"/>
                  <a:pt x="363521" y="242438"/>
                  <a:pt x="487392" y="269216"/>
                </a:cubicBezTo>
              </a:path>
            </a:pathLst>
          </a:custGeom>
          <a:noFill/>
          <a:ln w="381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6F6E1BB2-BFB9-42CB-ADBD-29B75990DA53}"/>
              </a:ext>
            </a:extLst>
          </p:cNvPr>
          <p:cNvSpPr/>
          <p:nvPr/>
        </p:nvSpPr>
        <p:spPr>
          <a:xfrm>
            <a:off x="10843592" y="1882552"/>
            <a:ext cx="432048" cy="576064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407329 h 476385"/>
              <a:gd name="connsiteX1" fmla="*/ 260814 w 487392"/>
              <a:gd name="connsiteY1" fmla="*/ 1 h 476385"/>
              <a:gd name="connsiteX2" fmla="*/ 487392 w 487392"/>
              <a:gd name="connsiteY2" fmla="*/ 476385 h 4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476385">
                <a:moveTo>
                  <a:pt x="0" y="407329"/>
                </a:moveTo>
                <a:cubicBezTo>
                  <a:pt x="125802" y="407329"/>
                  <a:pt x="186726" y="399"/>
                  <a:pt x="260814" y="1"/>
                </a:cubicBezTo>
                <a:cubicBezTo>
                  <a:pt x="334902" y="-397"/>
                  <a:pt x="363521" y="449607"/>
                  <a:pt x="487392" y="476385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9E479232-EE04-46F5-B854-66D704A01740}"/>
              </a:ext>
            </a:extLst>
          </p:cNvPr>
          <p:cNvCxnSpPr>
            <a:cxnSpLocks/>
          </p:cNvCxnSpPr>
          <p:nvPr/>
        </p:nvCxnSpPr>
        <p:spPr>
          <a:xfrm flipV="1">
            <a:off x="10051504" y="2314600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AE0ECAEC-CEA0-48F4-A88E-4D285B8DFD0C}"/>
              </a:ext>
            </a:extLst>
          </p:cNvPr>
          <p:cNvSpPr/>
          <p:nvPr/>
        </p:nvSpPr>
        <p:spPr>
          <a:xfrm>
            <a:off x="11275640" y="2458616"/>
            <a:ext cx="109170" cy="70166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F2516E9A-65F2-44D7-BCE5-5579CC90FCE6}"/>
              </a:ext>
            </a:extLst>
          </p:cNvPr>
          <p:cNvSpPr/>
          <p:nvPr/>
        </p:nvSpPr>
        <p:spPr>
          <a:xfrm>
            <a:off x="10339536" y="2386608"/>
            <a:ext cx="504056" cy="194441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8AD8767C-B2EF-4E88-855F-856E21C24E66}"/>
              </a:ext>
            </a:extLst>
          </p:cNvPr>
          <p:cNvCxnSpPr>
            <a:cxnSpLocks/>
          </p:cNvCxnSpPr>
          <p:nvPr/>
        </p:nvCxnSpPr>
        <p:spPr>
          <a:xfrm flipV="1">
            <a:off x="11347648" y="2314600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A18E6B70-FC39-41A2-9E1A-CCE58684933B}"/>
              </a:ext>
            </a:extLst>
          </p:cNvPr>
          <p:cNvCxnSpPr>
            <a:cxnSpLocks/>
          </p:cNvCxnSpPr>
          <p:nvPr/>
        </p:nvCxnSpPr>
        <p:spPr>
          <a:xfrm>
            <a:off x="11851704" y="2674640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224BFF8C-8A71-458A-B5E4-A4AC1E5B243F}"/>
              </a:ext>
            </a:extLst>
          </p:cNvPr>
          <p:cNvCxnSpPr>
            <a:cxnSpLocks/>
          </p:cNvCxnSpPr>
          <p:nvPr/>
        </p:nvCxnSpPr>
        <p:spPr>
          <a:xfrm flipV="1">
            <a:off x="11851704" y="2314600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5A8E0611-32C0-4E20-B16C-50B4F36A9B5C}"/>
              </a:ext>
            </a:extLst>
          </p:cNvPr>
          <p:cNvSpPr/>
          <p:nvPr/>
        </p:nvSpPr>
        <p:spPr>
          <a:xfrm>
            <a:off x="12067728" y="2386608"/>
            <a:ext cx="1080120" cy="186952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9238" h="215800">
                <a:moveTo>
                  <a:pt x="0" y="215800"/>
                </a:moveTo>
                <a:cubicBezTo>
                  <a:pt x="232913" y="-91875"/>
                  <a:pt x="1242203" y="-45868"/>
                  <a:pt x="1449238" y="19854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B8A5A702-08F1-40F5-9465-27D33C791EF3}"/>
              </a:ext>
            </a:extLst>
          </p:cNvPr>
          <p:cNvCxnSpPr>
            <a:cxnSpLocks/>
          </p:cNvCxnSpPr>
          <p:nvPr/>
        </p:nvCxnSpPr>
        <p:spPr>
          <a:xfrm>
            <a:off x="12211744" y="2314600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027D6710-A3A3-46DC-85FC-DF7509ECC39B}"/>
              </a:ext>
            </a:extLst>
          </p:cNvPr>
          <p:cNvCxnSpPr>
            <a:cxnSpLocks/>
          </p:cNvCxnSpPr>
          <p:nvPr/>
        </p:nvCxnSpPr>
        <p:spPr>
          <a:xfrm flipV="1">
            <a:off x="13147848" y="2314600"/>
            <a:ext cx="36004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479F343F-42D1-4D31-8C01-EFB8D6005AA9}"/>
              </a:ext>
            </a:extLst>
          </p:cNvPr>
          <p:cNvSpPr txBox="1"/>
          <p:nvPr/>
        </p:nvSpPr>
        <p:spPr>
          <a:xfrm>
            <a:off x="7963272" y="7715200"/>
            <a:ext cx="73129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920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ja-JP" altLang="en-US" sz="192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7FF42060-AB77-4E30-9016-02670B157831}"/>
              </a:ext>
            </a:extLst>
          </p:cNvPr>
          <p:cNvSpPr txBox="1"/>
          <p:nvPr/>
        </p:nvSpPr>
        <p:spPr>
          <a:xfrm>
            <a:off x="8683352" y="7715200"/>
            <a:ext cx="92204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92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ja-JP" altLang="en-US" sz="192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5" name="図 184">
            <a:extLst>
              <a:ext uri="{FF2B5EF4-FFF2-40B4-BE49-F238E27FC236}">
                <a16:creationId xmlns:a16="http://schemas.microsoft.com/office/drawing/2014/main" id="{5D6E1BF5-70A2-4959-8DFF-9A87D66A9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360" y="6275040"/>
            <a:ext cx="720080" cy="720080"/>
          </a:xfrm>
          <a:prstGeom prst="rect">
            <a:avLst/>
          </a:prstGeom>
        </p:spPr>
      </p:pic>
      <p:pic>
        <p:nvPicPr>
          <p:cNvPr id="186" name="図 185">
            <a:extLst>
              <a:ext uri="{FF2B5EF4-FFF2-40B4-BE49-F238E27FC236}">
                <a16:creationId xmlns:a16="http://schemas.microsoft.com/office/drawing/2014/main" id="{B05940DE-CD05-47F1-B9FB-3CE414CE4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272" y="6275040"/>
            <a:ext cx="720080" cy="720080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50257B5C-09FC-4FE4-8296-427362C58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448" y="6275040"/>
            <a:ext cx="720080" cy="720080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0A91D1DA-220B-4500-8307-2ED68B9DE3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272" y="7067128"/>
            <a:ext cx="720080" cy="720080"/>
          </a:xfrm>
          <a:prstGeom prst="rect">
            <a:avLst/>
          </a:prstGeom>
        </p:spPr>
      </p:pic>
      <p:pic>
        <p:nvPicPr>
          <p:cNvPr id="189" name="図 188">
            <a:extLst>
              <a:ext uri="{FF2B5EF4-FFF2-40B4-BE49-F238E27FC236}">
                <a16:creationId xmlns:a16="http://schemas.microsoft.com/office/drawing/2014/main" id="{E4F65C68-3F73-46E7-ACFD-8F8C8C50AB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360" y="7067128"/>
            <a:ext cx="720080" cy="720080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423488FF-5166-433B-8A6F-B0B9A98899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448" y="7067128"/>
            <a:ext cx="720080" cy="720080"/>
          </a:xfrm>
          <a:prstGeom prst="rect">
            <a:avLst/>
          </a:prstGeom>
        </p:spPr>
      </p:pic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76225C1C-BD2F-42B2-90A9-88FAE249E968}"/>
              </a:ext>
            </a:extLst>
          </p:cNvPr>
          <p:cNvSpPr txBox="1"/>
          <p:nvPr/>
        </p:nvSpPr>
        <p:spPr>
          <a:xfrm>
            <a:off x="9518156" y="7715200"/>
            <a:ext cx="74937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920" dirty="0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endParaRPr lang="ja-JP" altLang="en-US" sz="192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7" name="Line 2">
            <a:extLst>
              <a:ext uri="{FF2B5EF4-FFF2-40B4-BE49-F238E27FC236}">
                <a16:creationId xmlns:a16="http://schemas.microsoft.com/office/drawing/2014/main" id="{8569A964-B66E-4533-9035-A822BE89A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56" y="5915000"/>
            <a:ext cx="57606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8" name="Line 3">
            <a:extLst>
              <a:ext uri="{FF2B5EF4-FFF2-40B4-BE49-F238E27FC236}">
                <a16:creationId xmlns:a16="http://schemas.microsoft.com/office/drawing/2014/main" id="{B633091A-29F2-47A1-AA67-92E65FE8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496" y="4834880"/>
            <a:ext cx="108012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" name="Line 4">
            <a:extLst>
              <a:ext uri="{FF2B5EF4-FFF2-40B4-BE49-F238E27FC236}">
                <a16:creationId xmlns:a16="http://schemas.microsoft.com/office/drawing/2014/main" id="{851D5723-6B49-42C8-8C2A-AA4C8F1A8E7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58616" y="4834880"/>
            <a:ext cx="1080120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0" name="Line 5">
            <a:extLst>
              <a:ext uri="{FF2B5EF4-FFF2-40B4-BE49-F238E27FC236}">
                <a16:creationId xmlns:a16="http://schemas.microsoft.com/office/drawing/2014/main" id="{4770AB34-CA79-44C5-8E47-F0D4F5AB60B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794920" y="4762872"/>
            <a:ext cx="1152128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1" name="Line 6">
            <a:extLst>
              <a:ext uri="{FF2B5EF4-FFF2-40B4-BE49-F238E27FC236}">
                <a16:creationId xmlns:a16="http://schemas.microsoft.com/office/drawing/2014/main" id="{688C2281-DB42-4FE4-A022-53A36EB12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616" y="5915000"/>
            <a:ext cx="504056" cy="12961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8" name="Line 7">
            <a:extLst>
              <a:ext uri="{FF2B5EF4-FFF2-40B4-BE49-F238E27FC236}">
                <a16:creationId xmlns:a16="http://schemas.microsoft.com/office/drawing/2014/main" id="{9BD58978-062A-4A88-AF28-69593DCE3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0864" y="5915000"/>
            <a:ext cx="504056" cy="13681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09" name="Group 8">
            <a:extLst>
              <a:ext uri="{FF2B5EF4-FFF2-40B4-BE49-F238E27FC236}">
                <a16:creationId xmlns:a16="http://schemas.microsoft.com/office/drawing/2014/main" id="{474E50E9-EBFF-416E-A89C-9B4ABA4B6091}"/>
              </a:ext>
            </a:extLst>
          </p:cNvPr>
          <p:cNvGrpSpPr>
            <a:grpSpLocks/>
          </p:cNvGrpSpPr>
          <p:nvPr/>
        </p:nvGrpSpPr>
        <p:grpSpPr bwMode="auto">
          <a:xfrm>
            <a:off x="1050504" y="4906888"/>
            <a:ext cx="863991" cy="857638"/>
            <a:chOff x="1383" y="572"/>
            <a:chExt cx="545" cy="545"/>
          </a:xfrm>
        </p:grpSpPr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613ACA43-5DD5-4383-B6C6-492CB9715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1" name="Line 10">
              <a:extLst>
                <a:ext uri="{FF2B5EF4-FFF2-40B4-BE49-F238E27FC236}">
                  <a16:creationId xmlns:a16="http://schemas.microsoft.com/office/drawing/2014/main" id="{732DDFAA-D386-46B2-AF8C-38835C072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Line 11">
              <a:extLst>
                <a:ext uri="{FF2B5EF4-FFF2-40B4-BE49-F238E27FC236}">
                  <a16:creationId xmlns:a16="http://schemas.microsoft.com/office/drawing/2014/main" id="{75A3BFB4-C230-4E10-953F-7075588A4B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Line 12">
              <a:extLst>
                <a:ext uri="{FF2B5EF4-FFF2-40B4-BE49-F238E27FC236}">
                  <a16:creationId xmlns:a16="http://schemas.microsoft.com/office/drawing/2014/main" id="{610545A5-B626-4077-8DD1-CCA1831984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Line 13">
              <a:extLst>
                <a:ext uri="{FF2B5EF4-FFF2-40B4-BE49-F238E27FC236}">
                  <a16:creationId xmlns:a16="http://schemas.microsoft.com/office/drawing/2014/main" id="{010AB5BA-D15B-41A1-A598-BA000C9B2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5" name="Group 14">
            <a:extLst>
              <a:ext uri="{FF2B5EF4-FFF2-40B4-BE49-F238E27FC236}">
                <a16:creationId xmlns:a16="http://schemas.microsoft.com/office/drawing/2014/main" id="{2F2D1611-2D08-4987-A132-79817F38EC61}"/>
              </a:ext>
            </a:extLst>
          </p:cNvPr>
          <p:cNvGrpSpPr>
            <a:grpSpLocks/>
          </p:cNvGrpSpPr>
          <p:nvPr/>
        </p:nvGrpSpPr>
        <p:grpSpPr bwMode="auto">
          <a:xfrm rot="1194363">
            <a:off x="4122945" y="6179447"/>
            <a:ext cx="857639" cy="856050"/>
            <a:chOff x="1383" y="572"/>
            <a:chExt cx="545" cy="545"/>
          </a:xfrm>
        </p:grpSpPr>
        <p:sp>
          <p:nvSpPr>
            <p:cNvPr id="116" name="Oval 15">
              <a:extLst>
                <a:ext uri="{FF2B5EF4-FFF2-40B4-BE49-F238E27FC236}">
                  <a16:creationId xmlns:a16="http://schemas.microsoft.com/office/drawing/2014/main" id="{426F929E-0A79-4E45-BB9C-DA913EF6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" name="Line 16">
              <a:extLst>
                <a:ext uri="{FF2B5EF4-FFF2-40B4-BE49-F238E27FC236}">
                  <a16:creationId xmlns:a16="http://schemas.microsoft.com/office/drawing/2014/main" id="{B2CFF99C-E1D3-466F-8089-A0485F69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Line 17">
              <a:extLst>
                <a:ext uri="{FF2B5EF4-FFF2-40B4-BE49-F238E27FC236}">
                  <a16:creationId xmlns:a16="http://schemas.microsoft.com/office/drawing/2014/main" id="{860F4A0A-AD5F-4EEB-A899-A3F3F67AAB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Line 18">
              <a:extLst>
                <a:ext uri="{FF2B5EF4-FFF2-40B4-BE49-F238E27FC236}">
                  <a16:creationId xmlns:a16="http://schemas.microsoft.com/office/drawing/2014/main" id="{4D917B00-1505-4E69-A2DD-A992E55688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Line 19">
              <a:extLst>
                <a:ext uri="{FF2B5EF4-FFF2-40B4-BE49-F238E27FC236}">
                  <a16:creationId xmlns:a16="http://schemas.microsoft.com/office/drawing/2014/main" id="{EFF3853E-D1A4-48A4-BFFB-3B4CAE01D1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" name="Group 20">
            <a:extLst>
              <a:ext uri="{FF2B5EF4-FFF2-40B4-BE49-F238E27FC236}">
                <a16:creationId xmlns:a16="http://schemas.microsoft.com/office/drawing/2014/main" id="{8F896EA8-D4FF-403A-9ACB-D7AD0C0474B0}"/>
              </a:ext>
            </a:extLst>
          </p:cNvPr>
          <p:cNvGrpSpPr>
            <a:grpSpLocks/>
          </p:cNvGrpSpPr>
          <p:nvPr/>
        </p:nvGrpSpPr>
        <p:grpSpPr bwMode="auto">
          <a:xfrm rot="18882497">
            <a:off x="2249622" y="5169054"/>
            <a:ext cx="714698" cy="430408"/>
            <a:chOff x="1383" y="572"/>
            <a:chExt cx="545" cy="545"/>
          </a:xfrm>
        </p:grpSpPr>
        <p:sp>
          <p:nvSpPr>
            <p:cNvPr id="130" name="Oval 21">
              <a:extLst>
                <a:ext uri="{FF2B5EF4-FFF2-40B4-BE49-F238E27FC236}">
                  <a16:creationId xmlns:a16="http://schemas.microsoft.com/office/drawing/2014/main" id="{054EE049-D7B9-4DBA-9259-92F250E65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" name="Line 22">
              <a:extLst>
                <a:ext uri="{FF2B5EF4-FFF2-40B4-BE49-F238E27FC236}">
                  <a16:creationId xmlns:a16="http://schemas.microsoft.com/office/drawing/2014/main" id="{65DD3909-FD6F-49CD-AF7E-B12B089A1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Line 23">
              <a:extLst>
                <a:ext uri="{FF2B5EF4-FFF2-40B4-BE49-F238E27FC236}">
                  <a16:creationId xmlns:a16="http://schemas.microsoft.com/office/drawing/2014/main" id="{69C4CA8C-B927-4E88-B242-7D01A3503B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Line 24">
              <a:extLst>
                <a:ext uri="{FF2B5EF4-FFF2-40B4-BE49-F238E27FC236}">
                  <a16:creationId xmlns:a16="http://schemas.microsoft.com/office/drawing/2014/main" id="{E2AE3C54-E514-4AFB-A9B7-A29B59AE70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Line 25">
              <a:extLst>
                <a:ext uri="{FF2B5EF4-FFF2-40B4-BE49-F238E27FC236}">
                  <a16:creationId xmlns:a16="http://schemas.microsoft.com/office/drawing/2014/main" id="{AF14AAF2-8586-425B-A564-1593561377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1" name="Group 26">
            <a:extLst>
              <a:ext uri="{FF2B5EF4-FFF2-40B4-BE49-F238E27FC236}">
                <a16:creationId xmlns:a16="http://schemas.microsoft.com/office/drawing/2014/main" id="{4A0CD477-6ACE-446E-92E6-DEBEA77141EC}"/>
              </a:ext>
            </a:extLst>
          </p:cNvPr>
          <p:cNvGrpSpPr>
            <a:grpSpLocks/>
          </p:cNvGrpSpPr>
          <p:nvPr/>
        </p:nvGrpSpPr>
        <p:grpSpPr bwMode="auto">
          <a:xfrm rot="4176307">
            <a:off x="2002243" y="6175861"/>
            <a:ext cx="643229" cy="787756"/>
            <a:chOff x="1383" y="572"/>
            <a:chExt cx="545" cy="545"/>
          </a:xfrm>
        </p:grpSpPr>
        <p:sp>
          <p:nvSpPr>
            <p:cNvPr id="162" name="Oval 27">
              <a:extLst>
                <a:ext uri="{FF2B5EF4-FFF2-40B4-BE49-F238E27FC236}">
                  <a16:creationId xmlns:a16="http://schemas.microsoft.com/office/drawing/2014/main" id="{6B36531F-37E7-4BAB-BB95-FC7F45E45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" name="Line 28">
              <a:extLst>
                <a:ext uri="{FF2B5EF4-FFF2-40B4-BE49-F238E27FC236}">
                  <a16:creationId xmlns:a16="http://schemas.microsoft.com/office/drawing/2014/main" id="{555A8BAC-A316-4202-81CA-7DB735251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Line 29">
              <a:extLst>
                <a:ext uri="{FF2B5EF4-FFF2-40B4-BE49-F238E27FC236}">
                  <a16:creationId xmlns:a16="http://schemas.microsoft.com/office/drawing/2014/main" id="{47FDC5B5-22B3-4041-A11C-4832EB84C7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Line 30">
              <a:extLst>
                <a:ext uri="{FF2B5EF4-FFF2-40B4-BE49-F238E27FC236}">
                  <a16:creationId xmlns:a16="http://schemas.microsoft.com/office/drawing/2014/main" id="{96688002-5DD1-4EE4-8F25-876C8ABE77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Line 31">
              <a:extLst>
                <a:ext uri="{FF2B5EF4-FFF2-40B4-BE49-F238E27FC236}">
                  <a16:creationId xmlns:a16="http://schemas.microsoft.com/office/drawing/2014/main" id="{8537859A-82F6-4DA4-BAF0-9E7A2F843C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0" name="Line 32">
            <a:extLst>
              <a:ext uri="{FF2B5EF4-FFF2-40B4-BE49-F238E27FC236}">
                <a16:creationId xmlns:a16="http://schemas.microsoft.com/office/drawing/2014/main" id="{9F859C68-CE9F-497E-884A-0A566936C7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70584" y="7211144"/>
            <a:ext cx="764680" cy="666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1" name="Line 33">
            <a:extLst>
              <a:ext uri="{FF2B5EF4-FFF2-40B4-BE49-F238E27FC236}">
                <a16:creationId xmlns:a16="http://schemas.microsoft.com/office/drawing/2014/main" id="{4FFB4A5F-10F9-4900-99C1-3D8DD101C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584" y="7283152"/>
            <a:ext cx="730676" cy="4590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" name="Line 34">
            <a:extLst>
              <a:ext uri="{FF2B5EF4-FFF2-40B4-BE49-F238E27FC236}">
                <a16:creationId xmlns:a16="http://schemas.microsoft.com/office/drawing/2014/main" id="{E3A1D730-D57F-40A6-8A6B-2D0C278C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269" y="7742246"/>
            <a:ext cx="997515" cy="4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5" name="Line 35">
            <a:extLst>
              <a:ext uri="{FF2B5EF4-FFF2-40B4-BE49-F238E27FC236}">
                <a16:creationId xmlns:a16="http://schemas.microsoft.com/office/drawing/2014/main" id="{4E152C14-0139-4BF1-A3BF-DBD761FDA4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2792" y="7139136"/>
            <a:ext cx="72008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6" name="Line 36">
            <a:extLst>
              <a:ext uri="{FF2B5EF4-FFF2-40B4-BE49-F238E27FC236}">
                <a16:creationId xmlns:a16="http://schemas.microsoft.com/office/drawing/2014/main" id="{ED0A6828-6C4B-48C7-81BE-2644DF074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800" y="7067128"/>
            <a:ext cx="504056" cy="2880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7" name="Oval 37">
            <a:extLst>
              <a:ext uri="{FF2B5EF4-FFF2-40B4-BE49-F238E27FC236}">
                <a16:creationId xmlns:a16="http://schemas.microsoft.com/office/drawing/2014/main" id="{5375908E-1F46-4AA4-B58B-FD753AF3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64" y="6955874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" name="Oval 38">
            <a:extLst>
              <a:ext uri="{FF2B5EF4-FFF2-40B4-BE49-F238E27FC236}">
                <a16:creationId xmlns:a16="http://schemas.microsoft.com/office/drawing/2014/main" id="{76FC22C1-F102-4570-9AC4-CFC31855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148" y="7099890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9" name="Oval 39">
            <a:extLst>
              <a:ext uri="{FF2B5EF4-FFF2-40B4-BE49-F238E27FC236}">
                <a16:creationId xmlns:a16="http://schemas.microsoft.com/office/drawing/2014/main" id="{3B28C9A4-6F53-4421-A3EA-508064ED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252" y="7742246"/>
            <a:ext cx="260984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80" name="Oval 40">
            <a:extLst>
              <a:ext uri="{FF2B5EF4-FFF2-40B4-BE49-F238E27FC236}">
                <a16:creationId xmlns:a16="http://schemas.microsoft.com/office/drawing/2014/main" id="{817507BA-2D70-4E68-9F5C-8A265BE13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80" y="7742246"/>
            <a:ext cx="262890" cy="26098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1" name="Oval 41">
            <a:extLst>
              <a:ext uri="{FF2B5EF4-FFF2-40B4-BE49-F238E27FC236}">
                <a16:creationId xmlns:a16="http://schemas.microsoft.com/office/drawing/2014/main" id="{48140695-6BEA-4FF6-BACB-0B8B54D6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452" y="7315914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" name="Oval 44">
            <a:extLst>
              <a:ext uri="{FF2B5EF4-FFF2-40B4-BE49-F238E27FC236}">
                <a16:creationId xmlns:a16="http://schemas.microsoft.com/office/drawing/2014/main" id="{34BB18DC-FDC9-48F8-89E3-C92E42E5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688" y="6091778"/>
            <a:ext cx="26289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2" name="Oval 45">
            <a:extLst>
              <a:ext uri="{FF2B5EF4-FFF2-40B4-BE49-F238E27FC236}">
                <a16:creationId xmlns:a16="http://schemas.microsoft.com/office/drawing/2014/main" id="{78BEF096-545E-4580-8FDD-4DD8FE11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022" y="7171898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3" name="Oval 46">
            <a:extLst>
              <a:ext uri="{FF2B5EF4-FFF2-40B4-BE49-F238E27FC236}">
                <a16:creationId xmlns:a16="http://schemas.microsoft.com/office/drawing/2014/main" id="{FA947D6D-09EC-46AD-8494-F328B9BDB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76" y="7238190"/>
            <a:ext cx="260986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" name="Oval 47">
            <a:extLst>
              <a:ext uri="{FF2B5EF4-FFF2-40B4-BE49-F238E27FC236}">
                <a16:creationId xmlns:a16="http://schemas.microsoft.com/office/drawing/2014/main" id="{B7F595BA-FF1B-47EA-B572-E1B05AFE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124" y="7670238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" name="Oval 48">
            <a:extLst>
              <a:ext uri="{FF2B5EF4-FFF2-40B4-BE49-F238E27FC236}">
                <a16:creationId xmlns:a16="http://schemas.microsoft.com/office/drawing/2014/main" id="{06597727-63D8-466E-BEDB-0DF21587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620" y="7814254"/>
            <a:ext cx="257174" cy="26098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6" name="Oval 50">
            <a:extLst>
              <a:ext uri="{FF2B5EF4-FFF2-40B4-BE49-F238E27FC236}">
                <a16:creationId xmlns:a16="http://schemas.microsoft.com/office/drawing/2014/main" id="{CA0EAF8C-AFF5-41F9-BD49-2D78F3D0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44" y="7022166"/>
            <a:ext cx="260984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7" name="Oval 52">
            <a:extLst>
              <a:ext uri="{FF2B5EF4-FFF2-40B4-BE49-F238E27FC236}">
                <a16:creationId xmlns:a16="http://schemas.microsoft.com/office/drawing/2014/main" id="{3625F2FF-1009-4904-A9AF-12B376A2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604" y="6451818"/>
            <a:ext cx="257176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8" name="Group 66">
            <a:extLst>
              <a:ext uri="{FF2B5EF4-FFF2-40B4-BE49-F238E27FC236}">
                <a16:creationId xmlns:a16="http://schemas.microsoft.com/office/drawing/2014/main" id="{945D2832-69AF-4E7B-9826-B350A2568276}"/>
              </a:ext>
            </a:extLst>
          </p:cNvPr>
          <p:cNvGrpSpPr>
            <a:grpSpLocks/>
          </p:cNvGrpSpPr>
          <p:nvPr/>
        </p:nvGrpSpPr>
        <p:grpSpPr bwMode="auto">
          <a:xfrm>
            <a:off x="4938936" y="4906888"/>
            <a:ext cx="863991" cy="857638"/>
            <a:chOff x="1383" y="572"/>
            <a:chExt cx="545" cy="545"/>
          </a:xfrm>
        </p:grpSpPr>
        <p:sp>
          <p:nvSpPr>
            <p:cNvPr id="199" name="Oval 67">
              <a:extLst>
                <a:ext uri="{FF2B5EF4-FFF2-40B4-BE49-F238E27FC236}">
                  <a16:creationId xmlns:a16="http://schemas.microsoft.com/office/drawing/2014/main" id="{1A96E957-7D19-486C-A567-9F04304E3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" name="Line 68">
              <a:extLst>
                <a:ext uri="{FF2B5EF4-FFF2-40B4-BE49-F238E27FC236}">
                  <a16:creationId xmlns:a16="http://schemas.microsoft.com/office/drawing/2014/main" id="{913C37CF-1A53-4D5A-A034-DD549EF22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" name="Line 69">
              <a:extLst>
                <a:ext uri="{FF2B5EF4-FFF2-40B4-BE49-F238E27FC236}">
                  <a16:creationId xmlns:a16="http://schemas.microsoft.com/office/drawing/2014/main" id="{8E44D2CA-04D3-4E5D-B365-D05A21D8CE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" name="Line 70">
              <a:extLst>
                <a:ext uri="{FF2B5EF4-FFF2-40B4-BE49-F238E27FC236}">
                  <a16:creationId xmlns:a16="http://schemas.microsoft.com/office/drawing/2014/main" id="{941DC0B9-F7BE-45A9-A10C-3A9DEB1DCD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" name="Line 71">
              <a:extLst>
                <a:ext uri="{FF2B5EF4-FFF2-40B4-BE49-F238E27FC236}">
                  <a16:creationId xmlns:a16="http://schemas.microsoft.com/office/drawing/2014/main" id="{A5B85F7C-9183-447F-BA78-ECBAE3E16A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DCE58B5E-BB8E-4557-A605-B1CF5DB92EF9}"/>
              </a:ext>
            </a:extLst>
          </p:cNvPr>
          <p:cNvSpPr txBox="1"/>
          <p:nvPr/>
        </p:nvSpPr>
        <p:spPr>
          <a:xfrm>
            <a:off x="402432" y="418680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33F3DEF7-1264-4429-B21F-F78E4A520F1A}"/>
              </a:ext>
            </a:extLst>
          </p:cNvPr>
          <p:cNvSpPr txBox="1"/>
          <p:nvPr/>
        </p:nvSpPr>
        <p:spPr>
          <a:xfrm>
            <a:off x="1194520" y="4546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C449FE6E-DEC7-4806-8894-1329852462B4}"/>
              </a:ext>
            </a:extLst>
          </p:cNvPr>
          <p:cNvSpPr txBox="1"/>
          <p:nvPr/>
        </p:nvSpPr>
        <p:spPr>
          <a:xfrm>
            <a:off x="2778696" y="4186808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Specularly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56D80AAD-2ADA-470E-9C4D-4BC85E96446D}"/>
              </a:ext>
            </a:extLst>
          </p:cNvPr>
          <p:cNvSpPr txBox="1"/>
          <p:nvPr/>
        </p:nvSpPr>
        <p:spPr>
          <a:xfrm>
            <a:off x="2778696" y="512291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0D34AE11-F760-4072-B941-E0C51EF56E3B}"/>
              </a:ext>
            </a:extLst>
          </p:cNvPr>
          <p:cNvSpPr txBox="1"/>
          <p:nvPr/>
        </p:nvSpPr>
        <p:spPr>
          <a:xfrm>
            <a:off x="4866928" y="605901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D78E9BD0-8E6A-4FAB-AF6B-9C66E7AC0B5A}"/>
              </a:ext>
            </a:extLst>
          </p:cNvPr>
          <p:cNvSpPr txBox="1"/>
          <p:nvPr/>
        </p:nvSpPr>
        <p:spPr>
          <a:xfrm>
            <a:off x="834480" y="634704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022A24F1-C7E5-4F56-9C68-22D1924FFF50}"/>
              </a:ext>
            </a:extLst>
          </p:cNvPr>
          <p:cNvSpPr txBox="1"/>
          <p:nvPr/>
        </p:nvSpPr>
        <p:spPr>
          <a:xfrm>
            <a:off x="4290864" y="4546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E9DFB07A-55CC-4CE4-9EF1-43357886290D}"/>
              </a:ext>
            </a:extLst>
          </p:cNvPr>
          <p:cNvSpPr txBox="1"/>
          <p:nvPr/>
        </p:nvSpPr>
        <p:spPr>
          <a:xfrm>
            <a:off x="5659016" y="4186808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Diffusely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D7DD6FF6-95AA-4969-A3CA-E58F4A3509B4}"/>
              </a:ext>
            </a:extLst>
          </p:cNvPr>
          <p:cNvSpPr txBox="1"/>
          <p:nvPr/>
        </p:nvSpPr>
        <p:spPr>
          <a:xfrm>
            <a:off x="5309572" y="738220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Pigment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03557FA3-912E-4521-87A9-4B637A00F012}"/>
              </a:ext>
            </a:extLst>
          </p:cNvPr>
          <p:cNvSpPr txBox="1"/>
          <p:nvPr/>
        </p:nvSpPr>
        <p:spPr>
          <a:xfrm>
            <a:off x="618456" y="55549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B2C3DE96-0B99-40DA-BDBF-E2BE27479442}"/>
              </a:ext>
            </a:extLst>
          </p:cNvPr>
          <p:cNvSpPr txBox="1"/>
          <p:nvPr/>
        </p:nvSpPr>
        <p:spPr>
          <a:xfrm>
            <a:off x="546448" y="5915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5" name="Oval 52">
            <a:extLst>
              <a:ext uri="{FF2B5EF4-FFF2-40B4-BE49-F238E27FC236}">
                <a16:creationId xmlns:a16="http://schemas.microsoft.com/office/drawing/2014/main" id="{9D270BA9-A6DF-4854-9A28-2EBDCE23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92" y="7742246"/>
            <a:ext cx="257176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216" name="直線矢印コネクタ 215">
            <a:extLst>
              <a:ext uri="{FF2B5EF4-FFF2-40B4-BE49-F238E27FC236}">
                <a16:creationId xmlns:a16="http://schemas.microsoft.com/office/drawing/2014/main" id="{1F6B2C23-25D8-4835-9D53-D3495A86CA7A}"/>
              </a:ext>
            </a:extLst>
          </p:cNvPr>
          <p:cNvCxnSpPr>
            <a:cxnSpLocks/>
          </p:cNvCxnSpPr>
          <p:nvPr/>
        </p:nvCxnSpPr>
        <p:spPr>
          <a:xfrm>
            <a:off x="11546050" y="5770984"/>
            <a:ext cx="216024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>
            <a:extLst>
              <a:ext uri="{FF2B5EF4-FFF2-40B4-BE49-F238E27FC236}">
                <a16:creationId xmlns:a16="http://schemas.microsoft.com/office/drawing/2014/main" id="{2339D242-D2E7-4C3D-A898-89C0BB78FDCD}"/>
              </a:ext>
            </a:extLst>
          </p:cNvPr>
          <p:cNvCxnSpPr>
            <a:cxnSpLocks/>
          </p:cNvCxnSpPr>
          <p:nvPr/>
        </p:nvCxnSpPr>
        <p:spPr>
          <a:xfrm>
            <a:off x="10897978" y="5770984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933148C7-8424-4266-9C36-D616199E05A3}"/>
              </a:ext>
            </a:extLst>
          </p:cNvPr>
          <p:cNvSpPr txBox="1"/>
          <p:nvPr/>
        </p:nvSpPr>
        <p:spPr>
          <a:xfrm>
            <a:off x="10969986" y="533893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8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@32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20CB2485-D23A-4BEE-AC32-77AB283E0244}"/>
              </a:ext>
            </a:extLst>
          </p:cNvPr>
          <p:cNvSpPr txBox="1"/>
          <p:nvPr/>
        </p:nvSpPr>
        <p:spPr>
          <a:xfrm>
            <a:off x="11546050" y="533893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8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0" name="直線矢印コネクタ 219">
            <a:extLst>
              <a:ext uri="{FF2B5EF4-FFF2-40B4-BE49-F238E27FC236}">
                <a16:creationId xmlns:a16="http://schemas.microsoft.com/office/drawing/2014/main" id="{AC0823C3-50A2-4D7D-BA7F-5EF84348210E}"/>
              </a:ext>
            </a:extLst>
          </p:cNvPr>
          <p:cNvCxnSpPr>
            <a:cxnSpLocks/>
          </p:cNvCxnSpPr>
          <p:nvPr/>
        </p:nvCxnSpPr>
        <p:spPr>
          <a:xfrm flipV="1">
            <a:off x="11834082" y="5122912"/>
            <a:ext cx="0" cy="216023"/>
          </a:xfrm>
          <a:prstGeom prst="straightConnector1">
            <a:avLst/>
          </a:prstGeom>
          <a:ln w="38100" cmpd="dbl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220">
            <a:extLst>
              <a:ext uri="{FF2B5EF4-FFF2-40B4-BE49-F238E27FC236}">
                <a16:creationId xmlns:a16="http://schemas.microsoft.com/office/drawing/2014/main" id="{9517C202-AC1C-465A-8167-6E612C33B5D7}"/>
              </a:ext>
            </a:extLst>
          </p:cNvPr>
          <p:cNvCxnSpPr>
            <a:cxnSpLocks/>
          </p:cNvCxnSpPr>
          <p:nvPr/>
        </p:nvCxnSpPr>
        <p:spPr>
          <a:xfrm>
            <a:off x="10753962" y="5122912"/>
            <a:ext cx="0" cy="216024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81B43932-E03A-4283-B0F6-D5D6A2432F0A}"/>
              </a:ext>
            </a:extLst>
          </p:cNvPr>
          <p:cNvCxnSpPr>
            <a:cxnSpLocks/>
          </p:cNvCxnSpPr>
          <p:nvPr/>
        </p:nvCxnSpPr>
        <p:spPr>
          <a:xfrm>
            <a:off x="11978098" y="4978896"/>
            <a:ext cx="216024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12F94E22-53E8-46BF-9A30-7776B8514F93}"/>
              </a:ext>
            </a:extLst>
          </p:cNvPr>
          <p:cNvCxnSpPr>
            <a:cxnSpLocks/>
          </p:cNvCxnSpPr>
          <p:nvPr/>
        </p:nvCxnSpPr>
        <p:spPr>
          <a:xfrm>
            <a:off x="10393922" y="4978896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57B78B7D-4E86-492E-844A-688B2A6D1EA1}"/>
              </a:ext>
            </a:extLst>
          </p:cNvPr>
          <p:cNvCxnSpPr>
            <a:cxnSpLocks/>
          </p:cNvCxnSpPr>
          <p:nvPr/>
        </p:nvCxnSpPr>
        <p:spPr>
          <a:xfrm>
            <a:off x="10897978" y="4978896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F7D2CEBA-A1DA-4563-8ED7-26ADE8E9BAA9}"/>
              </a:ext>
            </a:extLst>
          </p:cNvPr>
          <p:cNvSpPr txBox="1"/>
          <p:nvPr/>
        </p:nvSpPr>
        <p:spPr>
          <a:xfrm>
            <a:off x="9673842" y="447484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@32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B00EC601-9013-4860-BC57-19DD589F7D69}"/>
              </a:ext>
            </a:extLst>
          </p:cNvPr>
          <p:cNvSpPr txBox="1"/>
          <p:nvPr/>
        </p:nvSpPr>
        <p:spPr>
          <a:xfrm>
            <a:off x="10393922" y="447484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ABD96660-EB90-41C0-B973-C1430070D851}"/>
              </a:ext>
            </a:extLst>
          </p:cNvPr>
          <p:cNvSpPr txBox="1"/>
          <p:nvPr/>
        </p:nvSpPr>
        <p:spPr>
          <a:xfrm>
            <a:off x="11258018" y="4330824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01BC6475-1322-4460-81AC-1004656ABAF3}"/>
              </a:ext>
            </a:extLst>
          </p:cNvPr>
          <p:cNvSpPr txBox="1"/>
          <p:nvPr/>
        </p:nvSpPr>
        <p:spPr>
          <a:xfrm>
            <a:off x="11978098" y="447484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@32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9" name="直線矢印コネクタ 228">
            <a:extLst>
              <a:ext uri="{FF2B5EF4-FFF2-40B4-BE49-F238E27FC236}">
                <a16:creationId xmlns:a16="http://schemas.microsoft.com/office/drawing/2014/main" id="{44C69DD3-1B7A-4879-8430-3C9C3EAECD24}"/>
              </a:ext>
            </a:extLst>
          </p:cNvPr>
          <p:cNvCxnSpPr>
            <a:cxnSpLocks/>
          </p:cNvCxnSpPr>
          <p:nvPr/>
        </p:nvCxnSpPr>
        <p:spPr>
          <a:xfrm flipV="1">
            <a:off x="12986210" y="4258816"/>
            <a:ext cx="0" cy="216023"/>
          </a:xfrm>
          <a:prstGeom prst="straightConnector1">
            <a:avLst/>
          </a:prstGeom>
          <a:ln w="38100" cmpd="dbl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13437CC9-F63C-46C7-A71C-930F74A6C62A}"/>
              </a:ext>
            </a:extLst>
          </p:cNvPr>
          <p:cNvCxnSpPr>
            <a:cxnSpLocks/>
          </p:cNvCxnSpPr>
          <p:nvPr/>
        </p:nvCxnSpPr>
        <p:spPr>
          <a:xfrm>
            <a:off x="9457818" y="4258816"/>
            <a:ext cx="0" cy="216024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184A01AD-5206-4742-B771-E7B163816987}"/>
              </a:ext>
            </a:extLst>
          </p:cNvPr>
          <p:cNvCxnSpPr>
            <a:cxnSpLocks/>
          </p:cNvCxnSpPr>
          <p:nvPr/>
        </p:nvCxnSpPr>
        <p:spPr>
          <a:xfrm>
            <a:off x="9169786" y="3970784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231">
            <a:extLst>
              <a:ext uri="{FF2B5EF4-FFF2-40B4-BE49-F238E27FC236}">
                <a16:creationId xmlns:a16="http://schemas.microsoft.com/office/drawing/2014/main" id="{1723D49E-503F-4065-9E54-FF558025F10B}"/>
              </a:ext>
            </a:extLst>
          </p:cNvPr>
          <p:cNvCxnSpPr>
            <a:cxnSpLocks/>
          </p:cNvCxnSpPr>
          <p:nvPr/>
        </p:nvCxnSpPr>
        <p:spPr>
          <a:xfrm>
            <a:off x="9673842" y="3970785"/>
            <a:ext cx="29523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矢印コネクタ 232">
            <a:extLst>
              <a:ext uri="{FF2B5EF4-FFF2-40B4-BE49-F238E27FC236}">
                <a16:creationId xmlns:a16="http://schemas.microsoft.com/office/drawing/2014/main" id="{69EB46E1-85DF-4465-925A-388C3B77B15C}"/>
              </a:ext>
            </a:extLst>
          </p:cNvPr>
          <p:cNvCxnSpPr>
            <a:cxnSpLocks/>
          </p:cNvCxnSpPr>
          <p:nvPr/>
        </p:nvCxnSpPr>
        <p:spPr>
          <a:xfrm>
            <a:off x="8449706" y="3970784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B375344D-50BF-494E-9736-1BEAFF3B8BAF}"/>
              </a:ext>
            </a:extLst>
          </p:cNvPr>
          <p:cNvSpPr txBox="1"/>
          <p:nvPr/>
        </p:nvSpPr>
        <p:spPr>
          <a:xfrm>
            <a:off x="7785488" y="3322712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32@3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A0BF2FA4-DE0F-4891-BE5D-C65201003F50}"/>
              </a:ext>
            </a:extLst>
          </p:cNvPr>
          <p:cNvSpPr txBox="1"/>
          <p:nvPr/>
        </p:nvSpPr>
        <p:spPr>
          <a:xfrm>
            <a:off x="8433560" y="3322712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32@32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C3DDD493-C92E-4264-A05B-29DB4F6CB6EB}"/>
              </a:ext>
            </a:extLst>
          </p:cNvPr>
          <p:cNvSpPr txBox="1"/>
          <p:nvPr/>
        </p:nvSpPr>
        <p:spPr>
          <a:xfrm>
            <a:off x="9153640" y="3322712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10341C19-4921-4EAF-9427-A030BD3C46B4}"/>
              </a:ext>
            </a:extLst>
          </p:cNvPr>
          <p:cNvSpPr txBox="1"/>
          <p:nvPr/>
        </p:nvSpPr>
        <p:spPr>
          <a:xfrm>
            <a:off x="11258018" y="447484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5F3590C-BB39-45D8-B7A4-72FD257C8DBA}"/>
              </a:ext>
            </a:extLst>
          </p:cNvPr>
          <p:cNvSpPr txBox="1"/>
          <p:nvPr/>
        </p:nvSpPr>
        <p:spPr>
          <a:xfrm>
            <a:off x="12338138" y="339472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2479A876-3FCD-4274-BD0A-EB2BA51522CE}"/>
              </a:ext>
            </a:extLst>
          </p:cNvPr>
          <p:cNvSpPr txBox="1"/>
          <p:nvPr/>
        </p:nvSpPr>
        <p:spPr>
          <a:xfrm>
            <a:off x="12338138" y="3250704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0" name="直線矢印コネクタ 239">
            <a:extLst>
              <a:ext uri="{FF2B5EF4-FFF2-40B4-BE49-F238E27FC236}">
                <a16:creationId xmlns:a16="http://schemas.microsoft.com/office/drawing/2014/main" id="{49A9EAD6-8373-4F01-881B-10429A0A338F}"/>
              </a:ext>
            </a:extLst>
          </p:cNvPr>
          <p:cNvCxnSpPr>
            <a:cxnSpLocks/>
          </p:cNvCxnSpPr>
          <p:nvPr/>
        </p:nvCxnSpPr>
        <p:spPr>
          <a:xfrm>
            <a:off x="13130226" y="3970784"/>
            <a:ext cx="216024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>
            <a:extLst>
              <a:ext uri="{FF2B5EF4-FFF2-40B4-BE49-F238E27FC236}">
                <a16:creationId xmlns:a16="http://schemas.microsoft.com/office/drawing/2014/main" id="{8819A7DD-5DD6-4B9F-8897-1DA932E5FDBF}"/>
              </a:ext>
            </a:extLst>
          </p:cNvPr>
          <p:cNvCxnSpPr>
            <a:cxnSpLocks/>
          </p:cNvCxnSpPr>
          <p:nvPr/>
        </p:nvCxnSpPr>
        <p:spPr>
          <a:xfrm>
            <a:off x="13850306" y="3970784"/>
            <a:ext cx="216024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178EC097-B7C6-470B-88AE-A13AC09DD57A}"/>
              </a:ext>
            </a:extLst>
          </p:cNvPr>
          <p:cNvSpPr txBox="1"/>
          <p:nvPr/>
        </p:nvSpPr>
        <p:spPr>
          <a:xfrm>
            <a:off x="13778298" y="3394720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32@3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9AA853F1-ABD2-4825-B57B-31C83E50A67A}"/>
              </a:ext>
            </a:extLst>
          </p:cNvPr>
          <p:cNvSpPr txBox="1"/>
          <p:nvPr/>
        </p:nvSpPr>
        <p:spPr>
          <a:xfrm>
            <a:off x="13058218" y="339472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32@32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4" name="直線矢印コネクタ 243">
            <a:extLst>
              <a:ext uri="{FF2B5EF4-FFF2-40B4-BE49-F238E27FC236}">
                <a16:creationId xmlns:a16="http://schemas.microsoft.com/office/drawing/2014/main" id="{A5FD3E07-A111-43F5-9E75-735CCAA83EE9}"/>
              </a:ext>
            </a:extLst>
          </p:cNvPr>
          <p:cNvCxnSpPr>
            <a:cxnSpLocks/>
          </p:cNvCxnSpPr>
          <p:nvPr/>
        </p:nvCxnSpPr>
        <p:spPr>
          <a:xfrm>
            <a:off x="8161674" y="5194920"/>
            <a:ext cx="2160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矢印コネクタ 244">
            <a:extLst>
              <a:ext uri="{FF2B5EF4-FFF2-40B4-BE49-F238E27FC236}">
                <a16:creationId xmlns:a16="http://schemas.microsoft.com/office/drawing/2014/main" id="{4045EFD0-A891-4154-BB88-316014F1575A}"/>
              </a:ext>
            </a:extLst>
          </p:cNvPr>
          <p:cNvCxnSpPr>
            <a:cxnSpLocks/>
          </p:cNvCxnSpPr>
          <p:nvPr/>
        </p:nvCxnSpPr>
        <p:spPr>
          <a:xfrm>
            <a:off x="8161674" y="5338936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矢印コネクタ 245">
            <a:extLst>
              <a:ext uri="{FF2B5EF4-FFF2-40B4-BE49-F238E27FC236}">
                <a16:creationId xmlns:a16="http://schemas.microsoft.com/office/drawing/2014/main" id="{B113F4DC-E91B-4CA6-8433-116432AE455B}"/>
              </a:ext>
            </a:extLst>
          </p:cNvPr>
          <p:cNvCxnSpPr>
            <a:cxnSpLocks/>
          </p:cNvCxnSpPr>
          <p:nvPr/>
        </p:nvCxnSpPr>
        <p:spPr>
          <a:xfrm>
            <a:off x="8161674" y="5626968"/>
            <a:ext cx="216024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矢印コネクタ 246">
            <a:extLst>
              <a:ext uri="{FF2B5EF4-FFF2-40B4-BE49-F238E27FC236}">
                <a16:creationId xmlns:a16="http://schemas.microsoft.com/office/drawing/2014/main" id="{F2EC939B-65AB-45D9-96D9-1957E7F24674}"/>
              </a:ext>
            </a:extLst>
          </p:cNvPr>
          <p:cNvCxnSpPr>
            <a:cxnSpLocks/>
          </p:cNvCxnSpPr>
          <p:nvPr/>
        </p:nvCxnSpPr>
        <p:spPr>
          <a:xfrm>
            <a:off x="8161674" y="5770984"/>
            <a:ext cx="216024" cy="0"/>
          </a:xfrm>
          <a:prstGeom prst="straightConnector1">
            <a:avLst/>
          </a:prstGeom>
          <a:ln w="38100" cmpd="dbl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矢印コネクタ 247">
            <a:extLst>
              <a:ext uri="{FF2B5EF4-FFF2-40B4-BE49-F238E27FC236}">
                <a16:creationId xmlns:a16="http://schemas.microsoft.com/office/drawing/2014/main" id="{00C77608-29DE-4C2C-810D-CD9A47086BD4}"/>
              </a:ext>
            </a:extLst>
          </p:cNvPr>
          <p:cNvCxnSpPr>
            <a:cxnSpLocks/>
          </p:cNvCxnSpPr>
          <p:nvPr/>
        </p:nvCxnSpPr>
        <p:spPr>
          <a:xfrm>
            <a:off x="8161674" y="5482952"/>
            <a:ext cx="2160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8ACD09DB-3E67-461C-A2CF-B1E82CB0AA85}"/>
              </a:ext>
            </a:extLst>
          </p:cNvPr>
          <p:cNvSpPr txBox="1"/>
          <p:nvPr/>
        </p:nvSpPr>
        <p:spPr>
          <a:xfrm>
            <a:off x="8305690" y="5050904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Skip connection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F8AA6D28-7B4A-4F70-B7B0-449446D81BA3}"/>
              </a:ext>
            </a:extLst>
          </p:cNvPr>
          <p:cNvSpPr txBox="1"/>
          <p:nvPr/>
        </p:nvSpPr>
        <p:spPr>
          <a:xfrm>
            <a:off x="8305690" y="5194920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 Conv2D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5C97896D-95CF-42DE-B990-6379A4AF5B87}"/>
              </a:ext>
            </a:extLst>
          </p:cNvPr>
          <p:cNvSpPr txBox="1"/>
          <p:nvPr/>
        </p:nvSpPr>
        <p:spPr>
          <a:xfrm>
            <a:off x="8305690" y="5338936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22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Max pooling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02A1D865-B2D3-408F-9C51-A8FA426CE4E9}"/>
              </a:ext>
            </a:extLst>
          </p:cNvPr>
          <p:cNvSpPr txBox="1"/>
          <p:nvPr/>
        </p:nvSpPr>
        <p:spPr>
          <a:xfrm>
            <a:off x="8305690" y="5482952"/>
            <a:ext cx="1566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 TransposedConv2D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2F78A8C8-712F-4441-8B77-B8D41013199A}"/>
              </a:ext>
            </a:extLst>
          </p:cNvPr>
          <p:cNvSpPr txBox="1"/>
          <p:nvPr/>
        </p:nvSpPr>
        <p:spPr>
          <a:xfrm>
            <a:off x="8305690" y="5626968"/>
            <a:ext cx="2170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3 TransposedConv2D (2 strides)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23241CE9-D6C7-4F72-B991-0446D3FD0720}"/>
              </a:ext>
            </a:extLst>
          </p:cNvPr>
          <p:cNvSpPr txBox="1"/>
          <p:nvPr/>
        </p:nvSpPr>
        <p:spPr>
          <a:xfrm>
            <a:off x="12482154" y="5194920"/>
            <a:ext cx="638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Dropout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4292F0DE-06A9-4416-BF10-AF91123F75A1}"/>
              </a:ext>
            </a:extLst>
          </p:cNvPr>
          <p:cNvSpPr txBox="1"/>
          <p:nvPr/>
        </p:nvSpPr>
        <p:spPr>
          <a:xfrm>
            <a:off x="8953762" y="447484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7B1B13EE-153B-4E96-86FB-351BFFE5F7DC}"/>
              </a:ext>
            </a:extLst>
          </p:cNvPr>
          <p:cNvSpPr txBox="1"/>
          <p:nvPr/>
        </p:nvSpPr>
        <p:spPr>
          <a:xfrm>
            <a:off x="10393922" y="533893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8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44B61033-BF55-4DDA-8B73-41E8E3056545}"/>
              </a:ext>
            </a:extLst>
          </p:cNvPr>
          <p:cNvSpPr txBox="1"/>
          <p:nvPr/>
        </p:nvSpPr>
        <p:spPr>
          <a:xfrm>
            <a:off x="12698178" y="4474840"/>
            <a:ext cx="808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0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8" name="直線矢印コネクタ 257">
            <a:extLst>
              <a:ext uri="{FF2B5EF4-FFF2-40B4-BE49-F238E27FC236}">
                <a16:creationId xmlns:a16="http://schemas.microsoft.com/office/drawing/2014/main" id="{17A76CDD-F5FF-4897-AFC5-E0D63ACDDE68}"/>
              </a:ext>
            </a:extLst>
          </p:cNvPr>
          <p:cNvCxnSpPr>
            <a:cxnSpLocks/>
          </p:cNvCxnSpPr>
          <p:nvPr/>
        </p:nvCxnSpPr>
        <p:spPr>
          <a:xfrm>
            <a:off x="9673842" y="4978896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258">
            <a:extLst>
              <a:ext uri="{FF2B5EF4-FFF2-40B4-BE49-F238E27FC236}">
                <a16:creationId xmlns:a16="http://schemas.microsoft.com/office/drawing/2014/main" id="{07284F8D-A3FD-4F90-A217-6F97ED043B94}"/>
              </a:ext>
            </a:extLst>
          </p:cNvPr>
          <p:cNvCxnSpPr>
            <a:cxnSpLocks/>
          </p:cNvCxnSpPr>
          <p:nvPr/>
        </p:nvCxnSpPr>
        <p:spPr>
          <a:xfrm>
            <a:off x="12698178" y="4978896"/>
            <a:ext cx="216024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>
            <a:extLst>
              <a:ext uri="{FF2B5EF4-FFF2-40B4-BE49-F238E27FC236}">
                <a16:creationId xmlns:a16="http://schemas.microsoft.com/office/drawing/2014/main" id="{29B93780-C84A-4A43-8719-EC6AAB98031E}"/>
              </a:ext>
            </a:extLst>
          </p:cNvPr>
          <p:cNvCxnSpPr>
            <a:cxnSpLocks/>
          </p:cNvCxnSpPr>
          <p:nvPr/>
        </p:nvCxnSpPr>
        <p:spPr>
          <a:xfrm>
            <a:off x="12770186" y="4978896"/>
            <a:ext cx="0" cy="216026"/>
          </a:xfrm>
          <a:prstGeom prst="straightConnector1">
            <a:avLst/>
          </a:prstGeom>
          <a:ln w="127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>
            <a:extLst>
              <a:ext uri="{FF2B5EF4-FFF2-40B4-BE49-F238E27FC236}">
                <a16:creationId xmlns:a16="http://schemas.microsoft.com/office/drawing/2014/main" id="{84A366A1-67BB-47D7-897B-B0FF2DBDE0C6}"/>
              </a:ext>
            </a:extLst>
          </p:cNvPr>
          <p:cNvCxnSpPr>
            <a:cxnSpLocks/>
          </p:cNvCxnSpPr>
          <p:nvPr/>
        </p:nvCxnSpPr>
        <p:spPr>
          <a:xfrm>
            <a:off x="10609946" y="5626968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CB7B51C7-041F-4789-BC46-52919AA89FB6}"/>
              </a:ext>
            </a:extLst>
          </p:cNvPr>
          <p:cNvCxnSpPr>
            <a:cxnSpLocks/>
          </p:cNvCxnSpPr>
          <p:nvPr/>
        </p:nvCxnSpPr>
        <p:spPr>
          <a:xfrm>
            <a:off x="10681954" y="5698976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>
            <a:extLst>
              <a:ext uri="{FF2B5EF4-FFF2-40B4-BE49-F238E27FC236}">
                <a16:creationId xmlns:a16="http://schemas.microsoft.com/office/drawing/2014/main" id="{0C2A5A86-F5DC-43A7-8B30-451518214BE6}"/>
              </a:ext>
            </a:extLst>
          </p:cNvPr>
          <p:cNvCxnSpPr>
            <a:cxnSpLocks/>
          </p:cNvCxnSpPr>
          <p:nvPr/>
        </p:nvCxnSpPr>
        <p:spPr>
          <a:xfrm>
            <a:off x="10609946" y="5770984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>
            <a:extLst>
              <a:ext uri="{FF2B5EF4-FFF2-40B4-BE49-F238E27FC236}">
                <a16:creationId xmlns:a16="http://schemas.microsoft.com/office/drawing/2014/main" id="{AEBD9F76-6F05-49A5-8497-B53E0A547095}"/>
              </a:ext>
            </a:extLst>
          </p:cNvPr>
          <p:cNvCxnSpPr>
            <a:cxnSpLocks/>
          </p:cNvCxnSpPr>
          <p:nvPr/>
        </p:nvCxnSpPr>
        <p:spPr>
          <a:xfrm>
            <a:off x="10609946" y="5626968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ABC4285D-2F85-4762-A431-9C2405C0455C}"/>
              </a:ext>
            </a:extLst>
          </p:cNvPr>
          <p:cNvCxnSpPr>
            <a:cxnSpLocks/>
          </p:cNvCxnSpPr>
          <p:nvPr/>
        </p:nvCxnSpPr>
        <p:spPr>
          <a:xfrm>
            <a:off x="10897978" y="5698976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>
            <a:extLst>
              <a:ext uri="{FF2B5EF4-FFF2-40B4-BE49-F238E27FC236}">
                <a16:creationId xmlns:a16="http://schemas.microsoft.com/office/drawing/2014/main" id="{2D136D8E-0CC0-417B-B1AE-8B0E4768CA87}"/>
              </a:ext>
            </a:extLst>
          </p:cNvPr>
          <p:cNvCxnSpPr>
            <a:cxnSpLocks/>
          </p:cNvCxnSpPr>
          <p:nvPr/>
        </p:nvCxnSpPr>
        <p:spPr>
          <a:xfrm>
            <a:off x="10681954" y="584299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>
            <a:extLst>
              <a:ext uri="{FF2B5EF4-FFF2-40B4-BE49-F238E27FC236}">
                <a16:creationId xmlns:a16="http://schemas.microsoft.com/office/drawing/2014/main" id="{95958CE7-5093-4727-A7B0-EFD1FED3846B}"/>
              </a:ext>
            </a:extLst>
          </p:cNvPr>
          <p:cNvCxnSpPr>
            <a:cxnSpLocks/>
          </p:cNvCxnSpPr>
          <p:nvPr/>
        </p:nvCxnSpPr>
        <p:spPr>
          <a:xfrm>
            <a:off x="10681954" y="5698976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>
            <a:extLst>
              <a:ext uri="{FF2B5EF4-FFF2-40B4-BE49-F238E27FC236}">
                <a16:creationId xmlns:a16="http://schemas.microsoft.com/office/drawing/2014/main" id="{82DC50BE-792A-40FD-8F50-8E6735341419}"/>
              </a:ext>
            </a:extLst>
          </p:cNvPr>
          <p:cNvCxnSpPr>
            <a:cxnSpLocks/>
          </p:cNvCxnSpPr>
          <p:nvPr/>
        </p:nvCxnSpPr>
        <p:spPr>
          <a:xfrm>
            <a:off x="10609946" y="5626968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3CD27BF-140D-4E84-A8F0-E8644D8CDF83}"/>
              </a:ext>
            </a:extLst>
          </p:cNvPr>
          <p:cNvCxnSpPr>
            <a:cxnSpLocks/>
          </p:cNvCxnSpPr>
          <p:nvPr/>
        </p:nvCxnSpPr>
        <p:spPr>
          <a:xfrm>
            <a:off x="10825970" y="5626968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FB4F4BE5-69C0-4866-B6E6-5A3B9B23F87D}"/>
              </a:ext>
            </a:extLst>
          </p:cNvPr>
          <p:cNvCxnSpPr>
            <a:cxnSpLocks/>
          </p:cNvCxnSpPr>
          <p:nvPr/>
        </p:nvCxnSpPr>
        <p:spPr>
          <a:xfrm>
            <a:off x="11041994" y="5626968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>
            <a:extLst>
              <a:ext uri="{FF2B5EF4-FFF2-40B4-BE49-F238E27FC236}">
                <a16:creationId xmlns:a16="http://schemas.microsoft.com/office/drawing/2014/main" id="{C4AAC755-1249-41E1-B2A3-0B5387F41C12}"/>
              </a:ext>
            </a:extLst>
          </p:cNvPr>
          <p:cNvCxnSpPr>
            <a:cxnSpLocks/>
          </p:cNvCxnSpPr>
          <p:nvPr/>
        </p:nvCxnSpPr>
        <p:spPr>
          <a:xfrm>
            <a:off x="11114002" y="5698976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コネクタ 271">
            <a:extLst>
              <a:ext uri="{FF2B5EF4-FFF2-40B4-BE49-F238E27FC236}">
                <a16:creationId xmlns:a16="http://schemas.microsoft.com/office/drawing/2014/main" id="{4513BA7D-1162-480D-9E46-C30445460EA7}"/>
              </a:ext>
            </a:extLst>
          </p:cNvPr>
          <p:cNvCxnSpPr>
            <a:cxnSpLocks/>
          </p:cNvCxnSpPr>
          <p:nvPr/>
        </p:nvCxnSpPr>
        <p:spPr>
          <a:xfrm>
            <a:off x="11041994" y="5770984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61BDAA4A-DCF3-4B02-87B0-65B16E1B5CE3}"/>
              </a:ext>
            </a:extLst>
          </p:cNvPr>
          <p:cNvCxnSpPr>
            <a:cxnSpLocks/>
          </p:cNvCxnSpPr>
          <p:nvPr/>
        </p:nvCxnSpPr>
        <p:spPr>
          <a:xfrm>
            <a:off x="11041994" y="5626968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C24BD8E0-26EF-429D-A547-AE4A8827CF45}"/>
              </a:ext>
            </a:extLst>
          </p:cNvPr>
          <p:cNvCxnSpPr>
            <a:cxnSpLocks/>
          </p:cNvCxnSpPr>
          <p:nvPr/>
        </p:nvCxnSpPr>
        <p:spPr>
          <a:xfrm>
            <a:off x="11546050" y="5698976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コネクタ 274">
            <a:extLst>
              <a:ext uri="{FF2B5EF4-FFF2-40B4-BE49-F238E27FC236}">
                <a16:creationId xmlns:a16="http://schemas.microsoft.com/office/drawing/2014/main" id="{86A0FFB2-90CB-43FD-AD45-85796920E075}"/>
              </a:ext>
            </a:extLst>
          </p:cNvPr>
          <p:cNvCxnSpPr>
            <a:cxnSpLocks/>
          </p:cNvCxnSpPr>
          <p:nvPr/>
        </p:nvCxnSpPr>
        <p:spPr>
          <a:xfrm>
            <a:off x="11114002" y="5842992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>
            <a:extLst>
              <a:ext uri="{FF2B5EF4-FFF2-40B4-BE49-F238E27FC236}">
                <a16:creationId xmlns:a16="http://schemas.microsoft.com/office/drawing/2014/main" id="{4EB28108-7EA3-49BC-B3E4-D642E79C4C3B}"/>
              </a:ext>
            </a:extLst>
          </p:cNvPr>
          <p:cNvCxnSpPr>
            <a:cxnSpLocks/>
          </p:cNvCxnSpPr>
          <p:nvPr/>
        </p:nvCxnSpPr>
        <p:spPr>
          <a:xfrm>
            <a:off x="11114002" y="569897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>
            <a:extLst>
              <a:ext uri="{FF2B5EF4-FFF2-40B4-BE49-F238E27FC236}">
                <a16:creationId xmlns:a16="http://schemas.microsoft.com/office/drawing/2014/main" id="{3AD9B782-E5A4-48BA-968C-AE39EB445359}"/>
              </a:ext>
            </a:extLst>
          </p:cNvPr>
          <p:cNvCxnSpPr>
            <a:cxnSpLocks/>
          </p:cNvCxnSpPr>
          <p:nvPr/>
        </p:nvCxnSpPr>
        <p:spPr>
          <a:xfrm>
            <a:off x="11041994" y="5626968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コネクタ 277">
            <a:extLst>
              <a:ext uri="{FF2B5EF4-FFF2-40B4-BE49-F238E27FC236}">
                <a16:creationId xmlns:a16="http://schemas.microsoft.com/office/drawing/2014/main" id="{7CAEEC9D-DE43-4AEA-A900-4698CB498A52}"/>
              </a:ext>
            </a:extLst>
          </p:cNvPr>
          <p:cNvCxnSpPr>
            <a:cxnSpLocks/>
          </p:cNvCxnSpPr>
          <p:nvPr/>
        </p:nvCxnSpPr>
        <p:spPr>
          <a:xfrm>
            <a:off x="11474042" y="5626968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>
            <a:extLst>
              <a:ext uri="{FF2B5EF4-FFF2-40B4-BE49-F238E27FC236}">
                <a16:creationId xmlns:a16="http://schemas.microsoft.com/office/drawing/2014/main" id="{9142BCC1-2D97-4C21-9881-32A15A61F343}"/>
              </a:ext>
            </a:extLst>
          </p:cNvPr>
          <p:cNvCxnSpPr>
            <a:cxnSpLocks/>
          </p:cNvCxnSpPr>
          <p:nvPr/>
        </p:nvCxnSpPr>
        <p:spPr>
          <a:xfrm>
            <a:off x="11690066" y="5626968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コネクタ 279">
            <a:extLst>
              <a:ext uri="{FF2B5EF4-FFF2-40B4-BE49-F238E27FC236}">
                <a16:creationId xmlns:a16="http://schemas.microsoft.com/office/drawing/2014/main" id="{5305E5C0-4CD5-4458-9BEC-2860AD10F8C2}"/>
              </a:ext>
            </a:extLst>
          </p:cNvPr>
          <p:cNvCxnSpPr>
            <a:cxnSpLocks/>
          </p:cNvCxnSpPr>
          <p:nvPr/>
        </p:nvCxnSpPr>
        <p:spPr>
          <a:xfrm>
            <a:off x="11762074" y="5698976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>
            <a:extLst>
              <a:ext uri="{FF2B5EF4-FFF2-40B4-BE49-F238E27FC236}">
                <a16:creationId xmlns:a16="http://schemas.microsoft.com/office/drawing/2014/main" id="{B323CB80-6659-422F-B10D-4498C4F1DE61}"/>
              </a:ext>
            </a:extLst>
          </p:cNvPr>
          <p:cNvCxnSpPr>
            <a:cxnSpLocks/>
          </p:cNvCxnSpPr>
          <p:nvPr/>
        </p:nvCxnSpPr>
        <p:spPr>
          <a:xfrm>
            <a:off x="11690066" y="5770984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>
            <a:extLst>
              <a:ext uri="{FF2B5EF4-FFF2-40B4-BE49-F238E27FC236}">
                <a16:creationId xmlns:a16="http://schemas.microsoft.com/office/drawing/2014/main" id="{3830D7B1-E8D7-4DDA-BADB-DAAA454667A1}"/>
              </a:ext>
            </a:extLst>
          </p:cNvPr>
          <p:cNvCxnSpPr>
            <a:cxnSpLocks/>
          </p:cNvCxnSpPr>
          <p:nvPr/>
        </p:nvCxnSpPr>
        <p:spPr>
          <a:xfrm>
            <a:off x="11690066" y="5626968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>
            <a:extLst>
              <a:ext uri="{FF2B5EF4-FFF2-40B4-BE49-F238E27FC236}">
                <a16:creationId xmlns:a16="http://schemas.microsoft.com/office/drawing/2014/main" id="{B9C30497-8FED-4894-B679-2755DCEBFC41}"/>
              </a:ext>
            </a:extLst>
          </p:cNvPr>
          <p:cNvCxnSpPr>
            <a:cxnSpLocks/>
          </p:cNvCxnSpPr>
          <p:nvPr/>
        </p:nvCxnSpPr>
        <p:spPr>
          <a:xfrm>
            <a:off x="11978098" y="5698976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コネクタ 283">
            <a:extLst>
              <a:ext uri="{FF2B5EF4-FFF2-40B4-BE49-F238E27FC236}">
                <a16:creationId xmlns:a16="http://schemas.microsoft.com/office/drawing/2014/main" id="{50A3F164-BEB5-4A42-AEAC-85C08E7421B1}"/>
              </a:ext>
            </a:extLst>
          </p:cNvPr>
          <p:cNvCxnSpPr>
            <a:cxnSpLocks/>
          </p:cNvCxnSpPr>
          <p:nvPr/>
        </p:nvCxnSpPr>
        <p:spPr>
          <a:xfrm>
            <a:off x="11762074" y="584299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>
            <a:extLst>
              <a:ext uri="{FF2B5EF4-FFF2-40B4-BE49-F238E27FC236}">
                <a16:creationId xmlns:a16="http://schemas.microsoft.com/office/drawing/2014/main" id="{D82409BC-7CBB-48FA-B28F-29F772545FD2}"/>
              </a:ext>
            </a:extLst>
          </p:cNvPr>
          <p:cNvCxnSpPr>
            <a:cxnSpLocks/>
          </p:cNvCxnSpPr>
          <p:nvPr/>
        </p:nvCxnSpPr>
        <p:spPr>
          <a:xfrm>
            <a:off x="11762074" y="5698976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>
            <a:extLst>
              <a:ext uri="{FF2B5EF4-FFF2-40B4-BE49-F238E27FC236}">
                <a16:creationId xmlns:a16="http://schemas.microsoft.com/office/drawing/2014/main" id="{906462F3-4203-4C53-BD4F-5723B99B5BEA}"/>
              </a:ext>
            </a:extLst>
          </p:cNvPr>
          <p:cNvCxnSpPr>
            <a:cxnSpLocks/>
          </p:cNvCxnSpPr>
          <p:nvPr/>
        </p:nvCxnSpPr>
        <p:spPr>
          <a:xfrm>
            <a:off x="11690066" y="5626968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>
            <a:extLst>
              <a:ext uri="{FF2B5EF4-FFF2-40B4-BE49-F238E27FC236}">
                <a16:creationId xmlns:a16="http://schemas.microsoft.com/office/drawing/2014/main" id="{E4B213A1-E9C5-4F63-8F4E-78F44CDC66DA}"/>
              </a:ext>
            </a:extLst>
          </p:cNvPr>
          <p:cNvCxnSpPr>
            <a:cxnSpLocks/>
          </p:cNvCxnSpPr>
          <p:nvPr/>
        </p:nvCxnSpPr>
        <p:spPr>
          <a:xfrm>
            <a:off x="11906090" y="5626968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598473E8-13A7-43F1-BE58-C6130F388DD5}"/>
              </a:ext>
            </a:extLst>
          </p:cNvPr>
          <p:cNvCxnSpPr>
            <a:cxnSpLocks/>
          </p:cNvCxnSpPr>
          <p:nvPr/>
        </p:nvCxnSpPr>
        <p:spPr>
          <a:xfrm>
            <a:off x="10537938" y="46908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>
            <a:extLst>
              <a:ext uri="{FF2B5EF4-FFF2-40B4-BE49-F238E27FC236}">
                <a16:creationId xmlns:a16="http://schemas.microsoft.com/office/drawing/2014/main" id="{AC98DFD7-5CF4-4558-8916-B04FA03D9F8A}"/>
              </a:ext>
            </a:extLst>
          </p:cNvPr>
          <p:cNvCxnSpPr>
            <a:cxnSpLocks/>
          </p:cNvCxnSpPr>
          <p:nvPr/>
        </p:nvCxnSpPr>
        <p:spPr>
          <a:xfrm>
            <a:off x="10681954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>
            <a:extLst>
              <a:ext uri="{FF2B5EF4-FFF2-40B4-BE49-F238E27FC236}">
                <a16:creationId xmlns:a16="http://schemas.microsoft.com/office/drawing/2014/main" id="{2F755773-4735-4549-9D83-498CA6E701F0}"/>
              </a:ext>
            </a:extLst>
          </p:cNvPr>
          <p:cNvCxnSpPr>
            <a:cxnSpLocks/>
          </p:cNvCxnSpPr>
          <p:nvPr/>
        </p:nvCxnSpPr>
        <p:spPr>
          <a:xfrm>
            <a:off x="10537938" y="4978896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>
            <a:extLst>
              <a:ext uri="{FF2B5EF4-FFF2-40B4-BE49-F238E27FC236}">
                <a16:creationId xmlns:a16="http://schemas.microsoft.com/office/drawing/2014/main" id="{B3662A34-FBE0-4CD2-80EB-93D8EE5C5B0E}"/>
              </a:ext>
            </a:extLst>
          </p:cNvPr>
          <p:cNvCxnSpPr>
            <a:cxnSpLocks/>
          </p:cNvCxnSpPr>
          <p:nvPr/>
        </p:nvCxnSpPr>
        <p:spPr>
          <a:xfrm>
            <a:off x="10537938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コネクタ 291">
            <a:extLst>
              <a:ext uri="{FF2B5EF4-FFF2-40B4-BE49-F238E27FC236}">
                <a16:creationId xmlns:a16="http://schemas.microsoft.com/office/drawing/2014/main" id="{B632E49D-0031-4503-9B00-CF164E4B4BBF}"/>
              </a:ext>
            </a:extLst>
          </p:cNvPr>
          <p:cNvCxnSpPr>
            <a:cxnSpLocks/>
          </p:cNvCxnSpPr>
          <p:nvPr/>
        </p:nvCxnSpPr>
        <p:spPr>
          <a:xfrm>
            <a:off x="10897978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コネクタ 292">
            <a:extLst>
              <a:ext uri="{FF2B5EF4-FFF2-40B4-BE49-F238E27FC236}">
                <a16:creationId xmlns:a16="http://schemas.microsoft.com/office/drawing/2014/main" id="{1ADF3BF7-16F1-416B-9DEB-E692CA04A778}"/>
              </a:ext>
            </a:extLst>
          </p:cNvPr>
          <p:cNvCxnSpPr>
            <a:cxnSpLocks/>
          </p:cNvCxnSpPr>
          <p:nvPr/>
        </p:nvCxnSpPr>
        <p:spPr>
          <a:xfrm>
            <a:off x="10681954" y="512291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>
            <a:extLst>
              <a:ext uri="{FF2B5EF4-FFF2-40B4-BE49-F238E27FC236}">
                <a16:creationId xmlns:a16="http://schemas.microsoft.com/office/drawing/2014/main" id="{2FEA5CF0-BC9C-4912-B61D-76E9371BEE26}"/>
              </a:ext>
            </a:extLst>
          </p:cNvPr>
          <p:cNvCxnSpPr>
            <a:cxnSpLocks/>
          </p:cNvCxnSpPr>
          <p:nvPr/>
        </p:nvCxnSpPr>
        <p:spPr>
          <a:xfrm>
            <a:off x="10681954" y="4834880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>
            <a:extLst>
              <a:ext uri="{FF2B5EF4-FFF2-40B4-BE49-F238E27FC236}">
                <a16:creationId xmlns:a16="http://schemas.microsoft.com/office/drawing/2014/main" id="{7E46F202-9C09-4AD2-B865-1F0B5F3BC6B4}"/>
              </a:ext>
            </a:extLst>
          </p:cNvPr>
          <p:cNvCxnSpPr>
            <a:cxnSpLocks/>
          </p:cNvCxnSpPr>
          <p:nvPr/>
        </p:nvCxnSpPr>
        <p:spPr>
          <a:xfrm>
            <a:off x="10537938" y="4690864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コネクタ 295">
            <a:extLst>
              <a:ext uri="{FF2B5EF4-FFF2-40B4-BE49-F238E27FC236}">
                <a16:creationId xmlns:a16="http://schemas.microsoft.com/office/drawing/2014/main" id="{506C86D1-54A0-459F-A071-18769B4F4EA3}"/>
              </a:ext>
            </a:extLst>
          </p:cNvPr>
          <p:cNvCxnSpPr>
            <a:cxnSpLocks/>
          </p:cNvCxnSpPr>
          <p:nvPr/>
        </p:nvCxnSpPr>
        <p:spPr>
          <a:xfrm>
            <a:off x="10753962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>
            <a:extLst>
              <a:ext uri="{FF2B5EF4-FFF2-40B4-BE49-F238E27FC236}">
                <a16:creationId xmlns:a16="http://schemas.microsoft.com/office/drawing/2014/main" id="{A43A665B-134C-4D03-9B56-AAE81FC5757D}"/>
              </a:ext>
            </a:extLst>
          </p:cNvPr>
          <p:cNvCxnSpPr>
            <a:cxnSpLocks/>
          </p:cNvCxnSpPr>
          <p:nvPr/>
        </p:nvCxnSpPr>
        <p:spPr>
          <a:xfrm>
            <a:off x="9817858" y="46908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コネクタ 297">
            <a:extLst>
              <a:ext uri="{FF2B5EF4-FFF2-40B4-BE49-F238E27FC236}">
                <a16:creationId xmlns:a16="http://schemas.microsoft.com/office/drawing/2014/main" id="{8AE2E19F-4D86-46D7-BEBB-C9F050639C7D}"/>
              </a:ext>
            </a:extLst>
          </p:cNvPr>
          <p:cNvCxnSpPr>
            <a:cxnSpLocks/>
          </p:cNvCxnSpPr>
          <p:nvPr/>
        </p:nvCxnSpPr>
        <p:spPr>
          <a:xfrm>
            <a:off x="9961874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1B6464A1-5E2D-4CDC-AF85-609B3DD5FAA2}"/>
              </a:ext>
            </a:extLst>
          </p:cNvPr>
          <p:cNvCxnSpPr>
            <a:cxnSpLocks/>
          </p:cNvCxnSpPr>
          <p:nvPr/>
        </p:nvCxnSpPr>
        <p:spPr>
          <a:xfrm>
            <a:off x="9817858" y="4978896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>
            <a:extLst>
              <a:ext uri="{FF2B5EF4-FFF2-40B4-BE49-F238E27FC236}">
                <a16:creationId xmlns:a16="http://schemas.microsoft.com/office/drawing/2014/main" id="{2D3E77B2-4708-4DC0-A63E-136D91A48775}"/>
              </a:ext>
            </a:extLst>
          </p:cNvPr>
          <p:cNvCxnSpPr>
            <a:cxnSpLocks/>
          </p:cNvCxnSpPr>
          <p:nvPr/>
        </p:nvCxnSpPr>
        <p:spPr>
          <a:xfrm>
            <a:off x="9817858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>
            <a:extLst>
              <a:ext uri="{FF2B5EF4-FFF2-40B4-BE49-F238E27FC236}">
                <a16:creationId xmlns:a16="http://schemas.microsoft.com/office/drawing/2014/main" id="{B6FCA66B-024A-4CEA-B7FA-38BCCF3A8561}"/>
              </a:ext>
            </a:extLst>
          </p:cNvPr>
          <p:cNvCxnSpPr>
            <a:cxnSpLocks/>
          </p:cNvCxnSpPr>
          <p:nvPr/>
        </p:nvCxnSpPr>
        <p:spPr>
          <a:xfrm>
            <a:off x="10393922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>
            <a:extLst>
              <a:ext uri="{FF2B5EF4-FFF2-40B4-BE49-F238E27FC236}">
                <a16:creationId xmlns:a16="http://schemas.microsoft.com/office/drawing/2014/main" id="{57CBB77C-1BAA-47FE-B1BF-CD43F1C12EFB}"/>
              </a:ext>
            </a:extLst>
          </p:cNvPr>
          <p:cNvCxnSpPr>
            <a:cxnSpLocks/>
          </p:cNvCxnSpPr>
          <p:nvPr/>
        </p:nvCxnSpPr>
        <p:spPr>
          <a:xfrm>
            <a:off x="9961874" y="5122912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>
            <a:extLst>
              <a:ext uri="{FF2B5EF4-FFF2-40B4-BE49-F238E27FC236}">
                <a16:creationId xmlns:a16="http://schemas.microsoft.com/office/drawing/2014/main" id="{338A5DFF-B408-429E-98D6-700B02A057F3}"/>
              </a:ext>
            </a:extLst>
          </p:cNvPr>
          <p:cNvCxnSpPr>
            <a:cxnSpLocks/>
          </p:cNvCxnSpPr>
          <p:nvPr/>
        </p:nvCxnSpPr>
        <p:spPr>
          <a:xfrm>
            <a:off x="9961874" y="483488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>
            <a:extLst>
              <a:ext uri="{FF2B5EF4-FFF2-40B4-BE49-F238E27FC236}">
                <a16:creationId xmlns:a16="http://schemas.microsoft.com/office/drawing/2014/main" id="{31819A66-E49D-4A76-88F2-91CE70F9D312}"/>
              </a:ext>
            </a:extLst>
          </p:cNvPr>
          <p:cNvCxnSpPr>
            <a:cxnSpLocks/>
          </p:cNvCxnSpPr>
          <p:nvPr/>
        </p:nvCxnSpPr>
        <p:spPr>
          <a:xfrm>
            <a:off x="9817858" y="469086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>
            <a:extLst>
              <a:ext uri="{FF2B5EF4-FFF2-40B4-BE49-F238E27FC236}">
                <a16:creationId xmlns:a16="http://schemas.microsoft.com/office/drawing/2014/main" id="{571723BF-D5E3-4915-A806-8C319DDCA736}"/>
              </a:ext>
            </a:extLst>
          </p:cNvPr>
          <p:cNvCxnSpPr>
            <a:cxnSpLocks/>
          </p:cNvCxnSpPr>
          <p:nvPr/>
        </p:nvCxnSpPr>
        <p:spPr>
          <a:xfrm>
            <a:off x="10249906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コネクタ 305">
            <a:extLst>
              <a:ext uri="{FF2B5EF4-FFF2-40B4-BE49-F238E27FC236}">
                <a16:creationId xmlns:a16="http://schemas.microsoft.com/office/drawing/2014/main" id="{BA4FDC7E-5B15-4FD6-93C0-3D6C22249C0D}"/>
              </a:ext>
            </a:extLst>
          </p:cNvPr>
          <p:cNvCxnSpPr>
            <a:cxnSpLocks/>
          </p:cNvCxnSpPr>
          <p:nvPr/>
        </p:nvCxnSpPr>
        <p:spPr>
          <a:xfrm>
            <a:off x="9241794" y="361074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コネクタ 306">
            <a:extLst>
              <a:ext uri="{FF2B5EF4-FFF2-40B4-BE49-F238E27FC236}">
                <a16:creationId xmlns:a16="http://schemas.microsoft.com/office/drawing/2014/main" id="{3643B78E-9DDD-4CF0-AD8A-2B5E6034D453}"/>
              </a:ext>
            </a:extLst>
          </p:cNvPr>
          <p:cNvCxnSpPr>
            <a:cxnSpLocks/>
          </p:cNvCxnSpPr>
          <p:nvPr/>
        </p:nvCxnSpPr>
        <p:spPr>
          <a:xfrm>
            <a:off x="9457818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コネクタ 307">
            <a:extLst>
              <a:ext uri="{FF2B5EF4-FFF2-40B4-BE49-F238E27FC236}">
                <a16:creationId xmlns:a16="http://schemas.microsoft.com/office/drawing/2014/main" id="{9059EE8A-434E-4671-8931-A03B1BFFC6EC}"/>
              </a:ext>
            </a:extLst>
          </p:cNvPr>
          <p:cNvCxnSpPr>
            <a:cxnSpLocks/>
          </p:cNvCxnSpPr>
          <p:nvPr/>
        </p:nvCxnSpPr>
        <p:spPr>
          <a:xfrm>
            <a:off x="9241794" y="4042792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コネクタ 308">
            <a:extLst>
              <a:ext uri="{FF2B5EF4-FFF2-40B4-BE49-F238E27FC236}">
                <a16:creationId xmlns:a16="http://schemas.microsoft.com/office/drawing/2014/main" id="{CE6C08D4-320F-43D5-86D5-F42F9FA7D5EC}"/>
              </a:ext>
            </a:extLst>
          </p:cNvPr>
          <p:cNvCxnSpPr>
            <a:cxnSpLocks/>
          </p:cNvCxnSpPr>
          <p:nvPr/>
        </p:nvCxnSpPr>
        <p:spPr>
          <a:xfrm>
            <a:off x="9241794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コネクタ 309">
            <a:extLst>
              <a:ext uri="{FF2B5EF4-FFF2-40B4-BE49-F238E27FC236}">
                <a16:creationId xmlns:a16="http://schemas.microsoft.com/office/drawing/2014/main" id="{44634C62-2393-47C5-8582-35821C1D7144}"/>
              </a:ext>
            </a:extLst>
          </p:cNvPr>
          <p:cNvCxnSpPr>
            <a:cxnSpLocks/>
          </p:cNvCxnSpPr>
          <p:nvPr/>
        </p:nvCxnSpPr>
        <p:spPr>
          <a:xfrm>
            <a:off x="9673842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>
            <a:extLst>
              <a:ext uri="{FF2B5EF4-FFF2-40B4-BE49-F238E27FC236}">
                <a16:creationId xmlns:a16="http://schemas.microsoft.com/office/drawing/2014/main" id="{46944C1C-2218-4A8A-9AE5-7D6F8135E3F8}"/>
              </a:ext>
            </a:extLst>
          </p:cNvPr>
          <p:cNvCxnSpPr>
            <a:cxnSpLocks/>
          </p:cNvCxnSpPr>
          <p:nvPr/>
        </p:nvCxnSpPr>
        <p:spPr>
          <a:xfrm>
            <a:off x="9457818" y="4258816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29795151-A65E-4043-B079-EB6E7AECA0D5}"/>
              </a:ext>
            </a:extLst>
          </p:cNvPr>
          <p:cNvCxnSpPr>
            <a:cxnSpLocks/>
          </p:cNvCxnSpPr>
          <p:nvPr/>
        </p:nvCxnSpPr>
        <p:spPr>
          <a:xfrm>
            <a:off x="9457818" y="3826768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コネクタ 312">
            <a:extLst>
              <a:ext uri="{FF2B5EF4-FFF2-40B4-BE49-F238E27FC236}">
                <a16:creationId xmlns:a16="http://schemas.microsoft.com/office/drawing/2014/main" id="{4DD24C83-8073-4586-82D3-6093DBA00A05}"/>
              </a:ext>
            </a:extLst>
          </p:cNvPr>
          <p:cNvCxnSpPr>
            <a:cxnSpLocks/>
          </p:cNvCxnSpPr>
          <p:nvPr/>
        </p:nvCxnSpPr>
        <p:spPr>
          <a:xfrm>
            <a:off x="9241794" y="3610744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コネクタ 313">
            <a:extLst>
              <a:ext uri="{FF2B5EF4-FFF2-40B4-BE49-F238E27FC236}">
                <a16:creationId xmlns:a16="http://schemas.microsoft.com/office/drawing/2014/main" id="{EBCA7361-7827-4240-A901-F496D60C804C}"/>
              </a:ext>
            </a:extLst>
          </p:cNvPr>
          <p:cNvCxnSpPr>
            <a:cxnSpLocks/>
          </p:cNvCxnSpPr>
          <p:nvPr/>
        </p:nvCxnSpPr>
        <p:spPr>
          <a:xfrm>
            <a:off x="9457818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コネクタ 314">
            <a:extLst>
              <a:ext uri="{FF2B5EF4-FFF2-40B4-BE49-F238E27FC236}">
                <a16:creationId xmlns:a16="http://schemas.microsoft.com/office/drawing/2014/main" id="{74CC6446-8C08-46D6-8216-2A6F8D4BE7BA}"/>
              </a:ext>
            </a:extLst>
          </p:cNvPr>
          <p:cNvCxnSpPr>
            <a:cxnSpLocks/>
          </p:cNvCxnSpPr>
          <p:nvPr/>
        </p:nvCxnSpPr>
        <p:spPr>
          <a:xfrm>
            <a:off x="8521714" y="361074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線コネクタ 315">
            <a:extLst>
              <a:ext uri="{FF2B5EF4-FFF2-40B4-BE49-F238E27FC236}">
                <a16:creationId xmlns:a16="http://schemas.microsoft.com/office/drawing/2014/main" id="{D2426C34-4105-4A75-96EE-503AE6975C61}"/>
              </a:ext>
            </a:extLst>
          </p:cNvPr>
          <p:cNvCxnSpPr>
            <a:cxnSpLocks/>
          </p:cNvCxnSpPr>
          <p:nvPr/>
        </p:nvCxnSpPr>
        <p:spPr>
          <a:xfrm>
            <a:off x="8737738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>
            <a:extLst>
              <a:ext uri="{FF2B5EF4-FFF2-40B4-BE49-F238E27FC236}">
                <a16:creationId xmlns:a16="http://schemas.microsoft.com/office/drawing/2014/main" id="{75F57225-5599-41B2-9F6C-FD086AA0BB23}"/>
              </a:ext>
            </a:extLst>
          </p:cNvPr>
          <p:cNvCxnSpPr>
            <a:cxnSpLocks/>
          </p:cNvCxnSpPr>
          <p:nvPr/>
        </p:nvCxnSpPr>
        <p:spPr>
          <a:xfrm>
            <a:off x="8521714" y="4042792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A0AA6EAA-477B-4131-B5C1-F2E31A018FD8}"/>
              </a:ext>
            </a:extLst>
          </p:cNvPr>
          <p:cNvCxnSpPr>
            <a:cxnSpLocks/>
          </p:cNvCxnSpPr>
          <p:nvPr/>
        </p:nvCxnSpPr>
        <p:spPr>
          <a:xfrm>
            <a:off x="8521714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0DD3F9BB-F00E-4ACF-970B-3F0C7AABB393}"/>
              </a:ext>
            </a:extLst>
          </p:cNvPr>
          <p:cNvCxnSpPr>
            <a:cxnSpLocks/>
          </p:cNvCxnSpPr>
          <p:nvPr/>
        </p:nvCxnSpPr>
        <p:spPr>
          <a:xfrm>
            <a:off x="9169786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FED9DF95-B7CA-40B8-B7E7-5537EF9F40B2}"/>
              </a:ext>
            </a:extLst>
          </p:cNvPr>
          <p:cNvCxnSpPr>
            <a:cxnSpLocks/>
          </p:cNvCxnSpPr>
          <p:nvPr/>
        </p:nvCxnSpPr>
        <p:spPr>
          <a:xfrm>
            <a:off x="8737738" y="42588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2A37F85B-A8F7-4C8E-AFB7-63707B30FC38}"/>
              </a:ext>
            </a:extLst>
          </p:cNvPr>
          <p:cNvCxnSpPr>
            <a:cxnSpLocks/>
          </p:cNvCxnSpPr>
          <p:nvPr/>
        </p:nvCxnSpPr>
        <p:spPr>
          <a:xfrm>
            <a:off x="8737738" y="3826768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BF1A4BD0-BEEC-47F3-864B-1DE9DCC9BD47}"/>
              </a:ext>
            </a:extLst>
          </p:cNvPr>
          <p:cNvCxnSpPr>
            <a:cxnSpLocks/>
          </p:cNvCxnSpPr>
          <p:nvPr/>
        </p:nvCxnSpPr>
        <p:spPr>
          <a:xfrm>
            <a:off x="8521714" y="36107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D676B97F-BE21-49F4-AC8F-A7A3C7917AE9}"/>
              </a:ext>
            </a:extLst>
          </p:cNvPr>
          <p:cNvCxnSpPr>
            <a:cxnSpLocks/>
          </p:cNvCxnSpPr>
          <p:nvPr/>
        </p:nvCxnSpPr>
        <p:spPr>
          <a:xfrm>
            <a:off x="8953762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C06AD3B5-A5D2-47AE-83BE-3FC7ACB4194A}"/>
              </a:ext>
            </a:extLst>
          </p:cNvPr>
          <p:cNvCxnSpPr>
            <a:cxnSpLocks/>
          </p:cNvCxnSpPr>
          <p:nvPr/>
        </p:nvCxnSpPr>
        <p:spPr>
          <a:xfrm>
            <a:off x="8161674" y="361074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1C9797A0-771C-46CC-9A24-515EAB96D8C7}"/>
              </a:ext>
            </a:extLst>
          </p:cNvPr>
          <p:cNvCxnSpPr>
            <a:cxnSpLocks/>
          </p:cNvCxnSpPr>
          <p:nvPr/>
        </p:nvCxnSpPr>
        <p:spPr>
          <a:xfrm>
            <a:off x="8377698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C3E8FE92-15ED-47D1-977C-F10F73B73305}"/>
              </a:ext>
            </a:extLst>
          </p:cNvPr>
          <p:cNvCxnSpPr>
            <a:cxnSpLocks/>
          </p:cNvCxnSpPr>
          <p:nvPr/>
        </p:nvCxnSpPr>
        <p:spPr>
          <a:xfrm>
            <a:off x="8161674" y="4042792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>
            <a:extLst>
              <a:ext uri="{FF2B5EF4-FFF2-40B4-BE49-F238E27FC236}">
                <a16:creationId xmlns:a16="http://schemas.microsoft.com/office/drawing/2014/main" id="{91824EE7-224F-4172-A6A7-5BB307674A74}"/>
              </a:ext>
            </a:extLst>
          </p:cNvPr>
          <p:cNvCxnSpPr>
            <a:cxnSpLocks/>
          </p:cNvCxnSpPr>
          <p:nvPr/>
        </p:nvCxnSpPr>
        <p:spPr>
          <a:xfrm>
            <a:off x="8161674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コネクタ 327">
            <a:extLst>
              <a:ext uri="{FF2B5EF4-FFF2-40B4-BE49-F238E27FC236}">
                <a16:creationId xmlns:a16="http://schemas.microsoft.com/office/drawing/2014/main" id="{D3484B62-3693-4713-8E93-2CA4E99CDEBE}"/>
              </a:ext>
            </a:extLst>
          </p:cNvPr>
          <p:cNvCxnSpPr>
            <a:cxnSpLocks/>
          </p:cNvCxnSpPr>
          <p:nvPr/>
        </p:nvCxnSpPr>
        <p:spPr>
          <a:xfrm>
            <a:off x="8449706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コネクタ 328">
            <a:extLst>
              <a:ext uri="{FF2B5EF4-FFF2-40B4-BE49-F238E27FC236}">
                <a16:creationId xmlns:a16="http://schemas.microsoft.com/office/drawing/2014/main" id="{220E8839-BEF2-4CBE-9612-8C21F02825D1}"/>
              </a:ext>
            </a:extLst>
          </p:cNvPr>
          <p:cNvCxnSpPr>
            <a:cxnSpLocks/>
          </p:cNvCxnSpPr>
          <p:nvPr/>
        </p:nvCxnSpPr>
        <p:spPr>
          <a:xfrm>
            <a:off x="8377698" y="4258816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22B5236E-57F5-450A-ABCD-4F7BD13A23AC}"/>
              </a:ext>
            </a:extLst>
          </p:cNvPr>
          <p:cNvCxnSpPr>
            <a:cxnSpLocks/>
          </p:cNvCxnSpPr>
          <p:nvPr/>
        </p:nvCxnSpPr>
        <p:spPr>
          <a:xfrm>
            <a:off x="8377698" y="382676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>
            <a:extLst>
              <a:ext uri="{FF2B5EF4-FFF2-40B4-BE49-F238E27FC236}">
                <a16:creationId xmlns:a16="http://schemas.microsoft.com/office/drawing/2014/main" id="{0A3B613D-550D-4A84-B04C-199110741FCB}"/>
              </a:ext>
            </a:extLst>
          </p:cNvPr>
          <p:cNvCxnSpPr>
            <a:cxnSpLocks/>
          </p:cNvCxnSpPr>
          <p:nvPr/>
        </p:nvCxnSpPr>
        <p:spPr>
          <a:xfrm>
            <a:off x="8161674" y="361074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線コネクタ 331">
            <a:extLst>
              <a:ext uri="{FF2B5EF4-FFF2-40B4-BE49-F238E27FC236}">
                <a16:creationId xmlns:a16="http://schemas.microsoft.com/office/drawing/2014/main" id="{1FBE444A-E276-4FD1-BE86-369455C606BD}"/>
              </a:ext>
            </a:extLst>
          </p:cNvPr>
          <p:cNvCxnSpPr>
            <a:cxnSpLocks/>
          </p:cNvCxnSpPr>
          <p:nvPr/>
        </p:nvCxnSpPr>
        <p:spPr>
          <a:xfrm>
            <a:off x="8233682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線コネクタ 332">
            <a:extLst>
              <a:ext uri="{FF2B5EF4-FFF2-40B4-BE49-F238E27FC236}">
                <a16:creationId xmlns:a16="http://schemas.microsoft.com/office/drawing/2014/main" id="{D34710B4-529D-4986-A16C-B057F5A2F1AB}"/>
              </a:ext>
            </a:extLst>
          </p:cNvPr>
          <p:cNvCxnSpPr>
            <a:cxnSpLocks/>
          </p:cNvCxnSpPr>
          <p:nvPr/>
        </p:nvCxnSpPr>
        <p:spPr>
          <a:xfrm>
            <a:off x="11978098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>
            <a:extLst>
              <a:ext uri="{FF2B5EF4-FFF2-40B4-BE49-F238E27FC236}">
                <a16:creationId xmlns:a16="http://schemas.microsoft.com/office/drawing/2014/main" id="{19516342-F46B-4C6A-BAD9-03A02AFB9232}"/>
              </a:ext>
            </a:extLst>
          </p:cNvPr>
          <p:cNvCxnSpPr>
            <a:cxnSpLocks/>
          </p:cNvCxnSpPr>
          <p:nvPr/>
        </p:nvCxnSpPr>
        <p:spPr>
          <a:xfrm>
            <a:off x="11834082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>
            <a:extLst>
              <a:ext uri="{FF2B5EF4-FFF2-40B4-BE49-F238E27FC236}">
                <a16:creationId xmlns:a16="http://schemas.microsoft.com/office/drawing/2014/main" id="{AD4D1020-9E72-4C94-8403-5C1D4196C13E}"/>
              </a:ext>
            </a:extLst>
          </p:cNvPr>
          <p:cNvCxnSpPr>
            <a:cxnSpLocks/>
          </p:cNvCxnSpPr>
          <p:nvPr/>
        </p:nvCxnSpPr>
        <p:spPr>
          <a:xfrm>
            <a:off x="11402034" y="46908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>
            <a:extLst>
              <a:ext uri="{FF2B5EF4-FFF2-40B4-BE49-F238E27FC236}">
                <a16:creationId xmlns:a16="http://schemas.microsoft.com/office/drawing/2014/main" id="{1B248FF0-603A-4602-B452-3C12513CFD73}"/>
              </a:ext>
            </a:extLst>
          </p:cNvPr>
          <p:cNvCxnSpPr>
            <a:cxnSpLocks/>
          </p:cNvCxnSpPr>
          <p:nvPr/>
        </p:nvCxnSpPr>
        <p:spPr>
          <a:xfrm>
            <a:off x="11546050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>
            <a:extLst>
              <a:ext uri="{FF2B5EF4-FFF2-40B4-BE49-F238E27FC236}">
                <a16:creationId xmlns:a16="http://schemas.microsoft.com/office/drawing/2014/main" id="{64D38A01-68C6-42A6-8B89-ED27CFF421FA}"/>
              </a:ext>
            </a:extLst>
          </p:cNvPr>
          <p:cNvCxnSpPr>
            <a:cxnSpLocks/>
          </p:cNvCxnSpPr>
          <p:nvPr/>
        </p:nvCxnSpPr>
        <p:spPr>
          <a:xfrm>
            <a:off x="11402034" y="4978896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E28EB100-5FD2-42A2-810F-F5289A44C92A}"/>
              </a:ext>
            </a:extLst>
          </p:cNvPr>
          <p:cNvCxnSpPr>
            <a:cxnSpLocks/>
          </p:cNvCxnSpPr>
          <p:nvPr/>
        </p:nvCxnSpPr>
        <p:spPr>
          <a:xfrm>
            <a:off x="11402034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コネクタ 338">
            <a:extLst>
              <a:ext uri="{FF2B5EF4-FFF2-40B4-BE49-F238E27FC236}">
                <a16:creationId xmlns:a16="http://schemas.microsoft.com/office/drawing/2014/main" id="{636E6A41-D253-4EE0-B9EA-13C4F68B3651}"/>
              </a:ext>
            </a:extLst>
          </p:cNvPr>
          <p:cNvCxnSpPr>
            <a:cxnSpLocks/>
          </p:cNvCxnSpPr>
          <p:nvPr/>
        </p:nvCxnSpPr>
        <p:spPr>
          <a:xfrm>
            <a:off x="11762074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>
            <a:extLst>
              <a:ext uri="{FF2B5EF4-FFF2-40B4-BE49-F238E27FC236}">
                <a16:creationId xmlns:a16="http://schemas.microsoft.com/office/drawing/2014/main" id="{40466934-D71E-4DC6-B145-288CCE4E0EBC}"/>
              </a:ext>
            </a:extLst>
          </p:cNvPr>
          <p:cNvCxnSpPr>
            <a:cxnSpLocks/>
          </p:cNvCxnSpPr>
          <p:nvPr/>
        </p:nvCxnSpPr>
        <p:spPr>
          <a:xfrm>
            <a:off x="11546050" y="5122912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コネクタ 340">
            <a:extLst>
              <a:ext uri="{FF2B5EF4-FFF2-40B4-BE49-F238E27FC236}">
                <a16:creationId xmlns:a16="http://schemas.microsoft.com/office/drawing/2014/main" id="{0E9950B7-1AFB-45F0-9311-8426B08CD4E5}"/>
              </a:ext>
            </a:extLst>
          </p:cNvPr>
          <p:cNvCxnSpPr>
            <a:cxnSpLocks/>
          </p:cNvCxnSpPr>
          <p:nvPr/>
        </p:nvCxnSpPr>
        <p:spPr>
          <a:xfrm>
            <a:off x="11546050" y="483488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F224C281-8B67-4645-BCB8-A8EDAAC60B44}"/>
              </a:ext>
            </a:extLst>
          </p:cNvPr>
          <p:cNvCxnSpPr>
            <a:cxnSpLocks/>
          </p:cNvCxnSpPr>
          <p:nvPr/>
        </p:nvCxnSpPr>
        <p:spPr>
          <a:xfrm>
            <a:off x="11402034" y="469086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>
            <a:extLst>
              <a:ext uri="{FF2B5EF4-FFF2-40B4-BE49-F238E27FC236}">
                <a16:creationId xmlns:a16="http://schemas.microsoft.com/office/drawing/2014/main" id="{EB7B11F8-4A8B-4602-9F4C-ED428EF39393}"/>
              </a:ext>
            </a:extLst>
          </p:cNvPr>
          <p:cNvCxnSpPr>
            <a:cxnSpLocks/>
          </p:cNvCxnSpPr>
          <p:nvPr/>
        </p:nvCxnSpPr>
        <p:spPr>
          <a:xfrm>
            <a:off x="11618058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コネクタ 343">
            <a:extLst>
              <a:ext uri="{FF2B5EF4-FFF2-40B4-BE49-F238E27FC236}">
                <a16:creationId xmlns:a16="http://schemas.microsoft.com/office/drawing/2014/main" id="{7A7D5513-AEE8-4D94-A726-D3380764DAA1}"/>
              </a:ext>
            </a:extLst>
          </p:cNvPr>
          <p:cNvCxnSpPr>
            <a:cxnSpLocks/>
          </p:cNvCxnSpPr>
          <p:nvPr/>
        </p:nvCxnSpPr>
        <p:spPr>
          <a:xfrm>
            <a:off x="12914202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>
            <a:extLst>
              <a:ext uri="{FF2B5EF4-FFF2-40B4-BE49-F238E27FC236}">
                <a16:creationId xmlns:a16="http://schemas.microsoft.com/office/drawing/2014/main" id="{D8A76464-64F3-4F6C-A2C5-924B405FB26E}"/>
              </a:ext>
            </a:extLst>
          </p:cNvPr>
          <p:cNvCxnSpPr>
            <a:cxnSpLocks/>
          </p:cNvCxnSpPr>
          <p:nvPr/>
        </p:nvCxnSpPr>
        <p:spPr>
          <a:xfrm>
            <a:off x="12698178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コネクタ 345">
            <a:extLst>
              <a:ext uri="{FF2B5EF4-FFF2-40B4-BE49-F238E27FC236}">
                <a16:creationId xmlns:a16="http://schemas.microsoft.com/office/drawing/2014/main" id="{517F349A-D86D-4346-BB54-78A55B109172}"/>
              </a:ext>
            </a:extLst>
          </p:cNvPr>
          <p:cNvCxnSpPr>
            <a:cxnSpLocks/>
          </p:cNvCxnSpPr>
          <p:nvPr/>
        </p:nvCxnSpPr>
        <p:spPr>
          <a:xfrm>
            <a:off x="13130226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AF8DE2D3-6953-42F1-B5A2-7B6295FD92D3}"/>
              </a:ext>
            </a:extLst>
          </p:cNvPr>
          <p:cNvCxnSpPr>
            <a:cxnSpLocks/>
          </p:cNvCxnSpPr>
          <p:nvPr/>
        </p:nvCxnSpPr>
        <p:spPr>
          <a:xfrm>
            <a:off x="12698178" y="42588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>
            <a:extLst>
              <a:ext uri="{FF2B5EF4-FFF2-40B4-BE49-F238E27FC236}">
                <a16:creationId xmlns:a16="http://schemas.microsoft.com/office/drawing/2014/main" id="{73BE61C1-8871-401F-ACA5-F160961BDED2}"/>
              </a:ext>
            </a:extLst>
          </p:cNvPr>
          <p:cNvCxnSpPr>
            <a:cxnSpLocks/>
          </p:cNvCxnSpPr>
          <p:nvPr/>
        </p:nvCxnSpPr>
        <p:spPr>
          <a:xfrm>
            <a:off x="12698178" y="3826768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線コネクタ 348">
            <a:extLst>
              <a:ext uri="{FF2B5EF4-FFF2-40B4-BE49-F238E27FC236}">
                <a16:creationId xmlns:a16="http://schemas.microsoft.com/office/drawing/2014/main" id="{32945179-2E9D-4F51-9761-68116C0C172D}"/>
              </a:ext>
            </a:extLst>
          </p:cNvPr>
          <p:cNvCxnSpPr>
            <a:cxnSpLocks/>
          </p:cNvCxnSpPr>
          <p:nvPr/>
        </p:nvCxnSpPr>
        <p:spPr>
          <a:xfrm>
            <a:off x="12482154" y="36107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線コネクタ 349">
            <a:extLst>
              <a:ext uri="{FF2B5EF4-FFF2-40B4-BE49-F238E27FC236}">
                <a16:creationId xmlns:a16="http://schemas.microsoft.com/office/drawing/2014/main" id="{8CFD349B-0727-469E-90A7-7B5DB9F7C2B7}"/>
              </a:ext>
            </a:extLst>
          </p:cNvPr>
          <p:cNvCxnSpPr>
            <a:cxnSpLocks/>
          </p:cNvCxnSpPr>
          <p:nvPr/>
        </p:nvCxnSpPr>
        <p:spPr>
          <a:xfrm>
            <a:off x="12914202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コネクタ 350">
            <a:extLst>
              <a:ext uri="{FF2B5EF4-FFF2-40B4-BE49-F238E27FC236}">
                <a16:creationId xmlns:a16="http://schemas.microsoft.com/office/drawing/2014/main" id="{251EBB86-D2F5-4FF5-A195-14C3745BD68D}"/>
              </a:ext>
            </a:extLst>
          </p:cNvPr>
          <p:cNvCxnSpPr>
            <a:cxnSpLocks/>
          </p:cNvCxnSpPr>
          <p:nvPr/>
        </p:nvCxnSpPr>
        <p:spPr>
          <a:xfrm>
            <a:off x="12482154" y="361074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コネクタ 351">
            <a:extLst>
              <a:ext uri="{FF2B5EF4-FFF2-40B4-BE49-F238E27FC236}">
                <a16:creationId xmlns:a16="http://schemas.microsoft.com/office/drawing/2014/main" id="{A9EE2293-A922-42C7-86B9-B4650F69D19A}"/>
              </a:ext>
            </a:extLst>
          </p:cNvPr>
          <p:cNvCxnSpPr>
            <a:cxnSpLocks/>
          </p:cNvCxnSpPr>
          <p:nvPr/>
        </p:nvCxnSpPr>
        <p:spPr>
          <a:xfrm>
            <a:off x="12482154" y="4042792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線コネクタ 352">
            <a:extLst>
              <a:ext uri="{FF2B5EF4-FFF2-40B4-BE49-F238E27FC236}">
                <a16:creationId xmlns:a16="http://schemas.microsoft.com/office/drawing/2014/main" id="{8E7E7B78-8433-4B3B-A4F4-BC21CE831D10}"/>
              </a:ext>
            </a:extLst>
          </p:cNvPr>
          <p:cNvCxnSpPr>
            <a:cxnSpLocks/>
          </p:cNvCxnSpPr>
          <p:nvPr/>
        </p:nvCxnSpPr>
        <p:spPr>
          <a:xfrm>
            <a:off x="12698178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線コネクタ 353">
            <a:extLst>
              <a:ext uri="{FF2B5EF4-FFF2-40B4-BE49-F238E27FC236}">
                <a16:creationId xmlns:a16="http://schemas.microsoft.com/office/drawing/2014/main" id="{45483846-5212-4FE9-AA84-AC97F467F41B}"/>
              </a:ext>
            </a:extLst>
          </p:cNvPr>
          <p:cNvCxnSpPr>
            <a:cxnSpLocks/>
          </p:cNvCxnSpPr>
          <p:nvPr/>
        </p:nvCxnSpPr>
        <p:spPr>
          <a:xfrm>
            <a:off x="12482154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線コネクタ 354">
            <a:extLst>
              <a:ext uri="{FF2B5EF4-FFF2-40B4-BE49-F238E27FC236}">
                <a16:creationId xmlns:a16="http://schemas.microsoft.com/office/drawing/2014/main" id="{97880B2B-9DFF-4819-8253-32E579729E70}"/>
              </a:ext>
            </a:extLst>
          </p:cNvPr>
          <p:cNvCxnSpPr>
            <a:cxnSpLocks/>
          </p:cNvCxnSpPr>
          <p:nvPr/>
        </p:nvCxnSpPr>
        <p:spPr>
          <a:xfrm>
            <a:off x="13202234" y="361074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コネクタ 355">
            <a:extLst>
              <a:ext uri="{FF2B5EF4-FFF2-40B4-BE49-F238E27FC236}">
                <a16:creationId xmlns:a16="http://schemas.microsoft.com/office/drawing/2014/main" id="{9EAF5E09-E828-4D91-9027-E2821EEFE360}"/>
              </a:ext>
            </a:extLst>
          </p:cNvPr>
          <p:cNvCxnSpPr>
            <a:cxnSpLocks/>
          </p:cNvCxnSpPr>
          <p:nvPr/>
        </p:nvCxnSpPr>
        <p:spPr>
          <a:xfrm>
            <a:off x="13418258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線コネクタ 356">
            <a:extLst>
              <a:ext uri="{FF2B5EF4-FFF2-40B4-BE49-F238E27FC236}">
                <a16:creationId xmlns:a16="http://schemas.microsoft.com/office/drawing/2014/main" id="{864D6A28-8DAA-4524-A30B-4EF6E6DE0C5D}"/>
              </a:ext>
            </a:extLst>
          </p:cNvPr>
          <p:cNvCxnSpPr>
            <a:cxnSpLocks/>
          </p:cNvCxnSpPr>
          <p:nvPr/>
        </p:nvCxnSpPr>
        <p:spPr>
          <a:xfrm>
            <a:off x="13202234" y="4042792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>
            <a:extLst>
              <a:ext uri="{FF2B5EF4-FFF2-40B4-BE49-F238E27FC236}">
                <a16:creationId xmlns:a16="http://schemas.microsoft.com/office/drawing/2014/main" id="{065A2AC8-CAF1-4782-9FDC-20227DA2F004}"/>
              </a:ext>
            </a:extLst>
          </p:cNvPr>
          <p:cNvCxnSpPr>
            <a:cxnSpLocks/>
          </p:cNvCxnSpPr>
          <p:nvPr/>
        </p:nvCxnSpPr>
        <p:spPr>
          <a:xfrm>
            <a:off x="13202234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コネクタ 358">
            <a:extLst>
              <a:ext uri="{FF2B5EF4-FFF2-40B4-BE49-F238E27FC236}">
                <a16:creationId xmlns:a16="http://schemas.microsoft.com/office/drawing/2014/main" id="{D99F942F-CAD7-495C-B958-7FAC572BD0A7}"/>
              </a:ext>
            </a:extLst>
          </p:cNvPr>
          <p:cNvCxnSpPr>
            <a:cxnSpLocks/>
          </p:cNvCxnSpPr>
          <p:nvPr/>
        </p:nvCxnSpPr>
        <p:spPr>
          <a:xfrm>
            <a:off x="13850306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コネクタ 359">
            <a:extLst>
              <a:ext uri="{FF2B5EF4-FFF2-40B4-BE49-F238E27FC236}">
                <a16:creationId xmlns:a16="http://schemas.microsoft.com/office/drawing/2014/main" id="{D278F94A-8D46-4ECA-B558-CEAD75812A6E}"/>
              </a:ext>
            </a:extLst>
          </p:cNvPr>
          <p:cNvCxnSpPr>
            <a:cxnSpLocks/>
          </p:cNvCxnSpPr>
          <p:nvPr/>
        </p:nvCxnSpPr>
        <p:spPr>
          <a:xfrm>
            <a:off x="13418258" y="42588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コネクタ 360">
            <a:extLst>
              <a:ext uri="{FF2B5EF4-FFF2-40B4-BE49-F238E27FC236}">
                <a16:creationId xmlns:a16="http://schemas.microsoft.com/office/drawing/2014/main" id="{0CCE7E3E-03F1-417D-9393-0EB73EA4ED42}"/>
              </a:ext>
            </a:extLst>
          </p:cNvPr>
          <p:cNvCxnSpPr>
            <a:cxnSpLocks/>
          </p:cNvCxnSpPr>
          <p:nvPr/>
        </p:nvCxnSpPr>
        <p:spPr>
          <a:xfrm>
            <a:off x="13418258" y="3826768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>
            <a:extLst>
              <a:ext uri="{FF2B5EF4-FFF2-40B4-BE49-F238E27FC236}">
                <a16:creationId xmlns:a16="http://schemas.microsoft.com/office/drawing/2014/main" id="{58B0E0FD-1DD8-4901-9161-A16840D6F0B4}"/>
              </a:ext>
            </a:extLst>
          </p:cNvPr>
          <p:cNvCxnSpPr>
            <a:cxnSpLocks/>
          </p:cNvCxnSpPr>
          <p:nvPr/>
        </p:nvCxnSpPr>
        <p:spPr>
          <a:xfrm>
            <a:off x="13202234" y="36107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>
            <a:extLst>
              <a:ext uri="{FF2B5EF4-FFF2-40B4-BE49-F238E27FC236}">
                <a16:creationId xmlns:a16="http://schemas.microsoft.com/office/drawing/2014/main" id="{28BA26CF-533C-427C-8589-8D3E188D0918}"/>
              </a:ext>
            </a:extLst>
          </p:cNvPr>
          <p:cNvCxnSpPr>
            <a:cxnSpLocks/>
          </p:cNvCxnSpPr>
          <p:nvPr/>
        </p:nvCxnSpPr>
        <p:spPr>
          <a:xfrm>
            <a:off x="13634282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直線コネクタ 363">
            <a:extLst>
              <a:ext uri="{FF2B5EF4-FFF2-40B4-BE49-F238E27FC236}">
                <a16:creationId xmlns:a16="http://schemas.microsoft.com/office/drawing/2014/main" id="{7BA32EE2-6767-4794-A43D-E2D9FB69998A}"/>
              </a:ext>
            </a:extLst>
          </p:cNvPr>
          <p:cNvCxnSpPr>
            <a:cxnSpLocks/>
          </p:cNvCxnSpPr>
          <p:nvPr/>
        </p:nvCxnSpPr>
        <p:spPr>
          <a:xfrm>
            <a:off x="13922314" y="361074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コネクタ 364">
            <a:extLst>
              <a:ext uri="{FF2B5EF4-FFF2-40B4-BE49-F238E27FC236}">
                <a16:creationId xmlns:a16="http://schemas.microsoft.com/office/drawing/2014/main" id="{F3C8D452-1DFC-488B-8642-3D4FF76F9185}"/>
              </a:ext>
            </a:extLst>
          </p:cNvPr>
          <p:cNvCxnSpPr>
            <a:cxnSpLocks/>
          </p:cNvCxnSpPr>
          <p:nvPr/>
        </p:nvCxnSpPr>
        <p:spPr>
          <a:xfrm>
            <a:off x="14138338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コネクタ 365">
            <a:extLst>
              <a:ext uri="{FF2B5EF4-FFF2-40B4-BE49-F238E27FC236}">
                <a16:creationId xmlns:a16="http://schemas.microsoft.com/office/drawing/2014/main" id="{05FDD23F-0D21-4541-9CAC-6599EA822C07}"/>
              </a:ext>
            </a:extLst>
          </p:cNvPr>
          <p:cNvCxnSpPr>
            <a:cxnSpLocks/>
          </p:cNvCxnSpPr>
          <p:nvPr/>
        </p:nvCxnSpPr>
        <p:spPr>
          <a:xfrm>
            <a:off x="13922314" y="4042792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>
            <a:extLst>
              <a:ext uri="{FF2B5EF4-FFF2-40B4-BE49-F238E27FC236}">
                <a16:creationId xmlns:a16="http://schemas.microsoft.com/office/drawing/2014/main" id="{E075CAA7-2759-4D57-83BE-28CC7A52AE80}"/>
              </a:ext>
            </a:extLst>
          </p:cNvPr>
          <p:cNvCxnSpPr>
            <a:cxnSpLocks/>
          </p:cNvCxnSpPr>
          <p:nvPr/>
        </p:nvCxnSpPr>
        <p:spPr>
          <a:xfrm>
            <a:off x="13922314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コネクタ 367">
            <a:extLst>
              <a:ext uri="{FF2B5EF4-FFF2-40B4-BE49-F238E27FC236}">
                <a16:creationId xmlns:a16="http://schemas.microsoft.com/office/drawing/2014/main" id="{FB17D0AC-A461-43EB-BAFA-3FAEC63D3FA9}"/>
              </a:ext>
            </a:extLst>
          </p:cNvPr>
          <p:cNvCxnSpPr>
            <a:cxnSpLocks/>
          </p:cNvCxnSpPr>
          <p:nvPr/>
        </p:nvCxnSpPr>
        <p:spPr>
          <a:xfrm>
            <a:off x="14210346" y="3826768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>
            <a:extLst>
              <a:ext uri="{FF2B5EF4-FFF2-40B4-BE49-F238E27FC236}">
                <a16:creationId xmlns:a16="http://schemas.microsoft.com/office/drawing/2014/main" id="{0289C0F6-4E3C-4E61-9D9E-CA1CE4CEA813}"/>
              </a:ext>
            </a:extLst>
          </p:cNvPr>
          <p:cNvCxnSpPr>
            <a:cxnSpLocks/>
          </p:cNvCxnSpPr>
          <p:nvPr/>
        </p:nvCxnSpPr>
        <p:spPr>
          <a:xfrm>
            <a:off x="14138338" y="4258816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>
            <a:extLst>
              <a:ext uri="{FF2B5EF4-FFF2-40B4-BE49-F238E27FC236}">
                <a16:creationId xmlns:a16="http://schemas.microsoft.com/office/drawing/2014/main" id="{3181A933-005B-42D0-9E46-14380E26AB52}"/>
              </a:ext>
            </a:extLst>
          </p:cNvPr>
          <p:cNvCxnSpPr>
            <a:cxnSpLocks/>
          </p:cNvCxnSpPr>
          <p:nvPr/>
        </p:nvCxnSpPr>
        <p:spPr>
          <a:xfrm>
            <a:off x="14138338" y="382676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>
            <a:extLst>
              <a:ext uri="{FF2B5EF4-FFF2-40B4-BE49-F238E27FC236}">
                <a16:creationId xmlns:a16="http://schemas.microsoft.com/office/drawing/2014/main" id="{F88503FD-C6BB-4868-827F-3FC16035386F}"/>
              </a:ext>
            </a:extLst>
          </p:cNvPr>
          <p:cNvCxnSpPr>
            <a:cxnSpLocks/>
          </p:cNvCxnSpPr>
          <p:nvPr/>
        </p:nvCxnSpPr>
        <p:spPr>
          <a:xfrm>
            <a:off x="13922314" y="361074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>
            <a:extLst>
              <a:ext uri="{FF2B5EF4-FFF2-40B4-BE49-F238E27FC236}">
                <a16:creationId xmlns:a16="http://schemas.microsoft.com/office/drawing/2014/main" id="{FF6749BE-0E84-46CD-8289-C2564AEDED0F}"/>
              </a:ext>
            </a:extLst>
          </p:cNvPr>
          <p:cNvCxnSpPr>
            <a:cxnSpLocks/>
          </p:cNvCxnSpPr>
          <p:nvPr/>
        </p:nvCxnSpPr>
        <p:spPr>
          <a:xfrm>
            <a:off x="13994322" y="3610744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>
            <a:extLst>
              <a:ext uri="{FF2B5EF4-FFF2-40B4-BE49-F238E27FC236}">
                <a16:creationId xmlns:a16="http://schemas.microsoft.com/office/drawing/2014/main" id="{35F6DD03-3917-4F9C-B1A5-B2E85B6E2904}"/>
              </a:ext>
            </a:extLst>
          </p:cNvPr>
          <p:cNvCxnSpPr>
            <a:cxnSpLocks/>
          </p:cNvCxnSpPr>
          <p:nvPr/>
        </p:nvCxnSpPr>
        <p:spPr>
          <a:xfrm>
            <a:off x="9313802" y="46908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>
            <a:extLst>
              <a:ext uri="{FF2B5EF4-FFF2-40B4-BE49-F238E27FC236}">
                <a16:creationId xmlns:a16="http://schemas.microsoft.com/office/drawing/2014/main" id="{14B6D5F3-C784-43DA-ADE3-D8E25AF22988}"/>
              </a:ext>
            </a:extLst>
          </p:cNvPr>
          <p:cNvCxnSpPr>
            <a:cxnSpLocks/>
          </p:cNvCxnSpPr>
          <p:nvPr/>
        </p:nvCxnSpPr>
        <p:spPr>
          <a:xfrm>
            <a:off x="9457818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>
            <a:extLst>
              <a:ext uri="{FF2B5EF4-FFF2-40B4-BE49-F238E27FC236}">
                <a16:creationId xmlns:a16="http://schemas.microsoft.com/office/drawing/2014/main" id="{561F456E-F118-4BB0-A8EB-155C9BDD76BB}"/>
              </a:ext>
            </a:extLst>
          </p:cNvPr>
          <p:cNvCxnSpPr>
            <a:cxnSpLocks/>
          </p:cNvCxnSpPr>
          <p:nvPr/>
        </p:nvCxnSpPr>
        <p:spPr>
          <a:xfrm>
            <a:off x="9313802" y="4978896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>
            <a:extLst>
              <a:ext uri="{FF2B5EF4-FFF2-40B4-BE49-F238E27FC236}">
                <a16:creationId xmlns:a16="http://schemas.microsoft.com/office/drawing/2014/main" id="{8603B0D6-4BBB-4D09-846A-4DA322EB0290}"/>
              </a:ext>
            </a:extLst>
          </p:cNvPr>
          <p:cNvCxnSpPr>
            <a:cxnSpLocks/>
          </p:cNvCxnSpPr>
          <p:nvPr/>
        </p:nvCxnSpPr>
        <p:spPr>
          <a:xfrm>
            <a:off x="9313802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線コネクタ 376">
            <a:extLst>
              <a:ext uri="{FF2B5EF4-FFF2-40B4-BE49-F238E27FC236}">
                <a16:creationId xmlns:a16="http://schemas.microsoft.com/office/drawing/2014/main" id="{C5687F90-0A25-4659-AF43-71380F0467D6}"/>
              </a:ext>
            </a:extLst>
          </p:cNvPr>
          <p:cNvCxnSpPr>
            <a:cxnSpLocks/>
          </p:cNvCxnSpPr>
          <p:nvPr/>
        </p:nvCxnSpPr>
        <p:spPr>
          <a:xfrm>
            <a:off x="9673842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線コネクタ 377">
            <a:extLst>
              <a:ext uri="{FF2B5EF4-FFF2-40B4-BE49-F238E27FC236}">
                <a16:creationId xmlns:a16="http://schemas.microsoft.com/office/drawing/2014/main" id="{00976F32-9885-4269-824B-91EEB1D2528A}"/>
              </a:ext>
            </a:extLst>
          </p:cNvPr>
          <p:cNvCxnSpPr>
            <a:cxnSpLocks/>
          </p:cNvCxnSpPr>
          <p:nvPr/>
        </p:nvCxnSpPr>
        <p:spPr>
          <a:xfrm>
            <a:off x="9457818" y="512291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コネクタ 378">
            <a:extLst>
              <a:ext uri="{FF2B5EF4-FFF2-40B4-BE49-F238E27FC236}">
                <a16:creationId xmlns:a16="http://schemas.microsoft.com/office/drawing/2014/main" id="{B7CD7633-807C-4F46-9794-CEF3D8540674}"/>
              </a:ext>
            </a:extLst>
          </p:cNvPr>
          <p:cNvCxnSpPr>
            <a:cxnSpLocks/>
          </p:cNvCxnSpPr>
          <p:nvPr/>
        </p:nvCxnSpPr>
        <p:spPr>
          <a:xfrm>
            <a:off x="9457818" y="4834880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コネクタ 379">
            <a:extLst>
              <a:ext uri="{FF2B5EF4-FFF2-40B4-BE49-F238E27FC236}">
                <a16:creationId xmlns:a16="http://schemas.microsoft.com/office/drawing/2014/main" id="{2043D5C0-000D-47E6-9585-BD82033C3C91}"/>
              </a:ext>
            </a:extLst>
          </p:cNvPr>
          <p:cNvCxnSpPr>
            <a:cxnSpLocks/>
          </p:cNvCxnSpPr>
          <p:nvPr/>
        </p:nvCxnSpPr>
        <p:spPr>
          <a:xfrm>
            <a:off x="9313802" y="4690864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コネクタ 380">
            <a:extLst>
              <a:ext uri="{FF2B5EF4-FFF2-40B4-BE49-F238E27FC236}">
                <a16:creationId xmlns:a16="http://schemas.microsoft.com/office/drawing/2014/main" id="{C86A63EA-0FCD-4020-8048-9C7DC5E3E32A}"/>
              </a:ext>
            </a:extLst>
          </p:cNvPr>
          <p:cNvCxnSpPr>
            <a:cxnSpLocks/>
          </p:cNvCxnSpPr>
          <p:nvPr/>
        </p:nvCxnSpPr>
        <p:spPr>
          <a:xfrm>
            <a:off x="9529826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コネクタ 381">
            <a:extLst>
              <a:ext uri="{FF2B5EF4-FFF2-40B4-BE49-F238E27FC236}">
                <a16:creationId xmlns:a16="http://schemas.microsoft.com/office/drawing/2014/main" id="{61CADBDA-6366-4009-94A7-660C9909D1F3}"/>
              </a:ext>
            </a:extLst>
          </p:cNvPr>
          <p:cNvCxnSpPr>
            <a:cxnSpLocks/>
          </p:cNvCxnSpPr>
          <p:nvPr/>
        </p:nvCxnSpPr>
        <p:spPr>
          <a:xfrm>
            <a:off x="12122114" y="46908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線コネクタ 382">
            <a:extLst>
              <a:ext uri="{FF2B5EF4-FFF2-40B4-BE49-F238E27FC236}">
                <a16:creationId xmlns:a16="http://schemas.microsoft.com/office/drawing/2014/main" id="{1260F430-9632-41AD-9E1A-86190C661586}"/>
              </a:ext>
            </a:extLst>
          </p:cNvPr>
          <p:cNvCxnSpPr>
            <a:cxnSpLocks/>
          </p:cNvCxnSpPr>
          <p:nvPr/>
        </p:nvCxnSpPr>
        <p:spPr>
          <a:xfrm>
            <a:off x="12266130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コネクタ 383">
            <a:extLst>
              <a:ext uri="{FF2B5EF4-FFF2-40B4-BE49-F238E27FC236}">
                <a16:creationId xmlns:a16="http://schemas.microsoft.com/office/drawing/2014/main" id="{2B32BEF5-F5F4-468A-B342-599CDE2E679B}"/>
              </a:ext>
            </a:extLst>
          </p:cNvPr>
          <p:cNvCxnSpPr>
            <a:cxnSpLocks/>
          </p:cNvCxnSpPr>
          <p:nvPr/>
        </p:nvCxnSpPr>
        <p:spPr>
          <a:xfrm>
            <a:off x="12122114" y="4978896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コネクタ 384">
            <a:extLst>
              <a:ext uri="{FF2B5EF4-FFF2-40B4-BE49-F238E27FC236}">
                <a16:creationId xmlns:a16="http://schemas.microsoft.com/office/drawing/2014/main" id="{8E83174A-62A8-4CBA-86BD-42A099CAB3A8}"/>
              </a:ext>
            </a:extLst>
          </p:cNvPr>
          <p:cNvCxnSpPr>
            <a:cxnSpLocks/>
          </p:cNvCxnSpPr>
          <p:nvPr/>
        </p:nvCxnSpPr>
        <p:spPr>
          <a:xfrm>
            <a:off x="12122114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>
            <a:extLst>
              <a:ext uri="{FF2B5EF4-FFF2-40B4-BE49-F238E27FC236}">
                <a16:creationId xmlns:a16="http://schemas.microsoft.com/office/drawing/2014/main" id="{9FD76D20-027C-479A-9B69-4C08010108A8}"/>
              </a:ext>
            </a:extLst>
          </p:cNvPr>
          <p:cNvCxnSpPr>
            <a:cxnSpLocks/>
          </p:cNvCxnSpPr>
          <p:nvPr/>
        </p:nvCxnSpPr>
        <p:spPr>
          <a:xfrm>
            <a:off x="12698178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コネクタ 386">
            <a:extLst>
              <a:ext uri="{FF2B5EF4-FFF2-40B4-BE49-F238E27FC236}">
                <a16:creationId xmlns:a16="http://schemas.microsoft.com/office/drawing/2014/main" id="{DE7213FF-92E6-4765-A14A-2575E221A2C9}"/>
              </a:ext>
            </a:extLst>
          </p:cNvPr>
          <p:cNvCxnSpPr>
            <a:cxnSpLocks/>
          </p:cNvCxnSpPr>
          <p:nvPr/>
        </p:nvCxnSpPr>
        <p:spPr>
          <a:xfrm>
            <a:off x="12266130" y="5122912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線コネクタ 387">
            <a:extLst>
              <a:ext uri="{FF2B5EF4-FFF2-40B4-BE49-F238E27FC236}">
                <a16:creationId xmlns:a16="http://schemas.microsoft.com/office/drawing/2014/main" id="{FA802385-9594-4E8E-B133-0F7A22FCCB69}"/>
              </a:ext>
            </a:extLst>
          </p:cNvPr>
          <p:cNvCxnSpPr>
            <a:cxnSpLocks/>
          </p:cNvCxnSpPr>
          <p:nvPr/>
        </p:nvCxnSpPr>
        <p:spPr>
          <a:xfrm>
            <a:off x="12266130" y="483488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線コネクタ 388">
            <a:extLst>
              <a:ext uri="{FF2B5EF4-FFF2-40B4-BE49-F238E27FC236}">
                <a16:creationId xmlns:a16="http://schemas.microsoft.com/office/drawing/2014/main" id="{7843A7F9-4C0D-4354-8CFA-279D8F0355A0}"/>
              </a:ext>
            </a:extLst>
          </p:cNvPr>
          <p:cNvCxnSpPr>
            <a:cxnSpLocks/>
          </p:cNvCxnSpPr>
          <p:nvPr/>
        </p:nvCxnSpPr>
        <p:spPr>
          <a:xfrm>
            <a:off x="12122114" y="469086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コネクタ 389">
            <a:extLst>
              <a:ext uri="{FF2B5EF4-FFF2-40B4-BE49-F238E27FC236}">
                <a16:creationId xmlns:a16="http://schemas.microsoft.com/office/drawing/2014/main" id="{4E6C4FCB-FFEE-4B5D-99A3-AA4E99549E58}"/>
              </a:ext>
            </a:extLst>
          </p:cNvPr>
          <p:cNvCxnSpPr>
            <a:cxnSpLocks/>
          </p:cNvCxnSpPr>
          <p:nvPr/>
        </p:nvCxnSpPr>
        <p:spPr>
          <a:xfrm>
            <a:off x="12554162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線コネクタ 390">
            <a:extLst>
              <a:ext uri="{FF2B5EF4-FFF2-40B4-BE49-F238E27FC236}">
                <a16:creationId xmlns:a16="http://schemas.microsoft.com/office/drawing/2014/main" id="{BCC6B894-B26A-4D55-882A-D76D5C6495F1}"/>
              </a:ext>
            </a:extLst>
          </p:cNvPr>
          <p:cNvCxnSpPr>
            <a:cxnSpLocks/>
          </p:cNvCxnSpPr>
          <p:nvPr/>
        </p:nvCxnSpPr>
        <p:spPr>
          <a:xfrm>
            <a:off x="12842194" y="46908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線コネクタ 391">
            <a:extLst>
              <a:ext uri="{FF2B5EF4-FFF2-40B4-BE49-F238E27FC236}">
                <a16:creationId xmlns:a16="http://schemas.microsoft.com/office/drawing/2014/main" id="{00A1C2EA-42EF-49C2-B74F-1C8650B277C4}"/>
              </a:ext>
            </a:extLst>
          </p:cNvPr>
          <p:cNvCxnSpPr>
            <a:cxnSpLocks/>
          </p:cNvCxnSpPr>
          <p:nvPr/>
        </p:nvCxnSpPr>
        <p:spPr>
          <a:xfrm>
            <a:off x="12986210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>
            <a:extLst>
              <a:ext uri="{FF2B5EF4-FFF2-40B4-BE49-F238E27FC236}">
                <a16:creationId xmlns:a16="http://schemas.microsoft.com/office/drawing/2014/main" id="{08530CF1-5905-4429-B490-F7BA349B8122}"/>
              </a:ext>
            </a:extLst>
          </p:cNvPr>
          <p:cNvCxnSpPr>
            <a:cxnSpLocks/>
          </p:cNvCxnSpPr>
          <p:nvPr/>
        </p:nvCxnSpPr>
        <p:spPr>
          <a:xfrm>
            <a:off x="12842194" y="4978896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線コネクタ 393">
            <a:extLst>
              <a:ext uri="{FF2B5EF4-FFF2-40B4-BE49-F238E27FC236}">
                <a16:creationId xmlns:a16="http://schemas.microsoft.com/office/drawing/2014/main" id="{652FE3A4-CF35-47F0-9CF8-A64C62D89E23}"/>
              </a:ext>
            </a:extLst>
          </p:cNvPr>
          <p:cNvCxnSpPr>
            <a:cxnSpLocks/>
          </p:cNvCxnSpPr>
          <p:nvPr/>
        </p:nvCxnSpPr>
        <p:spPr>
          <a:xfrm>
            <a:off x="12842194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コネクタ 394">
            <a:extLst>
              <a:ext uri="{FF2B5EF4-FFF2-40B4-BE49-F238E27FC236}">
                <a16:creationId xmlns:a16="http://schemas.microsoft.com/office/drawing/2014/main" id="{BBDECD65-163E-43D6-B3F6-9DFC815B9B70}"/>
              </a:ext>
            </a:extLst>
          </p:cNvPr>
          <p:cNvCxnSpPr>
            <a:cxnSpLocks/>
          </p:cNvCxnSpPr>
          <p:nvPr/>
        </p:nvCxnSpPr>
        <p:spPr>
          <a:xfrm>
            <a:off x="13202234" y="4834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>
            <a:extLst>
              <a:ext uri="{FF2B5EF4-FFF2-40B4-BE49-F238E27FC236}">
                <a16:creationId xmlns:a16="http://schemas.microsoft.com/office/drawing/2014/main" id="{7D5E90D0-3E48-4231-B214-9F13897214DE}"/>
              </a:ext>
            </a:extLst>
          </p:cNvPr>
          <p:cNvCxnSpPr>
            <a:cxnSpLocks/>
          </p:cNvCxnSpPr>
          <p:nvPr/>
        </p:nvCxnSpPr>
        <p:spPr>
          <a:xfrm>
            <a:off x="12986210" y="512291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線コネクタ 396">
            <a:extLst>
              <a:ext uri="{FF2B5EF4-FFF2-40B4-BE49-F238E27FC236}">
                <a16:creationId xmlns:a16="http://schemas.microsoft.com/office/drawing/2014/main" id="{994E9C95-351E-477D-96E8-D4926EF009A3}"/>
              </a:ext>
            </a:extLst>
          </p:cNvPr>
          <p:cNvCxnSpPr>
            <a:cxnSpLocks/>
          </p:cNvCxnSpPr>
          <p:nvPr/>
        </p:nvCxnSpPr>
        <p:spPr>
          <a:xfrm>
            <a:off x="12986210" y="4834880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>
            <a:extLst>
              <a:ext uri="{FF2B5EF4-FFF2-40B4-BE49-F238E27FC236}">
                <a16:creationId xmlns:a16="http://schemas.microsoft.com/office/drawing/2014/main" id="{B2053070-7075-4147-AC64-5DBA1BCB968D}"/>
              </a:ext>
            </a:extLst>
          </p:cNvPr>
          <p:cNvCxnSpPr>
            <a:cxnSpLocks/>
          </p:cNvCxnSpPr>
          <p:nvPr/>
        </p:nvCxnSpPr>
        <p:spPr>
          <a:xfrm>
            <a:off x="12842194" y="4690864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B0A0DDFA-0F8F-44B3-9BE1-99564505513F}"/>
              </a:ext>
            </a:extLst>
          </p:cNvPr>
          <p:cNvCxnSpPr>
            <a:cxnSpLocks/>
          </p:cNvCxnSpPr>
          <p:nvPr/>
        </p:nvCxnSpPr>
        <p:spPr>
          <a:xfrm>
            <a:off x="13058218" y="4690864"/>
            <a:ext cx="144016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0" name="図 399">
            <a:extLst>
              <a:ext uri="{FF2B5EF4-FFF2-40B4-BE49-F238E27FC236}">
                <a16:creationId xmlns:a16="http://schemas.microsoft.com/office/drawing/2014/main" id="{E2A89787-88BB-49B6-AAD7-51C2D489FC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3832" y="6275040"/>
            <a:ext cx="720080" cy="720080"/>
          </a:xfrm>
          <a:prstGeom prst="rect">
            <a:avLst/>
          </a:prstGeom>
        </p:spPr>
      </p:pic>
      <p:pic>
        <p:nvPicPr>
          <p:cNvPr id="401" name="図 400">
            <a:extLst>
              <a:ext uri="{FF2B5EF4-FFF2-40B4-BE49-F238E27FC236}">
                <a16:creationId xmlns:a16="http://schemas.microsoft.com/office/drawing/2014/main" id="{6396BCC5-A845-4798-BD28-B3A8BD1626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920" y="6275040"/>
            <a:ext cx="720080" cy="720080"/>
          </a:xfrm>
          <a:prstGeom prst="rect">
            <a:avLst/>
          </a:prstGeom>
        </p:spPr>
      </p:pic>
      <p:pic>
        <p:nvPicPr>
          <p:cNvPr id="402" name="図 401">
            <a:extLst>
              <a:ext uri="{FF2B5EF4-FFF2-40B4-BE49-F238E27FC236}">
                <a16:creationId xmlns:a16="http://schemas.microsoft.com/office/drawing/2014/main" id="{AFAFBF22-43BD-4552-B9E2-B2CD6A70CC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3832" y="7067128"/>
            <a:ext cx="720080" cy="720080"/>
          </a:xfrm>
          <a:prstGeom prst="rect">
            <a:avLst/>
          </a:prstGeom>
        </p:spPr>
      </p:pic>
      <p:pic>
        <p:nvPicPr>
          <p:cNvPr id="403" name="図 402">
            <a:extLst>
              <a:ext uri="{FF2B5EF4-FFF2-40B4-BE49-F238E27FC236}">
                <a16:creationId xmlns:a16="http://schemas.microsoft.com/office/drawing/2014/main" id="{FCAA2A33-E27F-40C5-A291-94B7EFCB32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920" y="7067128"/>
            <a:ext cx="720080" cy="720080"/>
          </a:xfrm>
          <a:prstGeom prst="rect">
            <a:avLst/>
          </a:prstGeom>
        </p:spPr>
      </p:pic>
      <p:sp>
        <p:nvSpPr>
          <p:cNvPr id="406" name="テキスト ボックス 405">
            <a:extLst>
              <a:ext uri="{FF2B5EF4-FFF2-40B4-BE49-F238E27FC236}">
                <a16:creationId xmlns:a16="http://schemas.microsoft.com/office/drawing/2014/main" id="{CCD7BBDD-6FDB-46D6-97E0-F00FFE83C27A}"/>
              </a:ext>
            </a:extLst>
          </p:cNvPr>
          <p:cNvSpPr txBox="1"/>
          <p:nvPr/>
        </p:nvSpPr>
        <p:spPr>
          <a:xfrm>
            <a:off x="13003832" y="7715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07" name="テキスト ボックス 406">
            <a:extLst>
              <a:ext uri="{FF2B5EF4-FFF2-40B4-BE49-F238E27FC236}">
                <a16:creationId xmlns:a16="http://schemas.microsoft.com/office/drawing/2014/main" id="{44EDFC87-C364-4F1C-91C0-C2D5C13DDEA8}"/>
              </a:ext>
            </a:extLst>
          </p:cNvPr>
          <p:cNvSpPr txBox="1"/>
          <p:nvPr/>
        </p:nvSpPr>
        <p:spPr>
          <a:xfrm>
            <a:off x="13725280" y="7715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D2AED595-B711-4200-9EB1-B5180F259749}"/>
              </a:ext>
            </a:extLst>
          </p:cNvPr>
          <p:cNvSpPr txBox="1"/>
          <p:nvPr/>
        </p:nvSpPr>
        <p:spPr>
          <a:xfrm>
            <a:off x="11203632" y="64190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(w/ polarization)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F629D1A6-0254-45DA-B1F5-6E84CB1D5C8B}"/>
              </a:ext>
            </a:extLst>
          </p:cNvPr>
          <p:cNvSpPr txBox="1"/>
          <p:nvPr/>
        </p:nvSpPr>
        <p:spPr>
          <a:xfrm>
            <a:off x="11059616" y="721114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(w/o polarization)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11642E-3706-478F-8DA7-A105A8D4E48D}"/>
              </a:ext>
            </a:extLst>
          </p:cNvPr>
          <p:cNvSpPr/>
          <p:nvPr/>
        </p:nvSpPr>
        <p:spPr>
          <a:xfrm>
            <a:off x="474440" y="82352"/>
            <a:ext cx="71336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</a:rPr>
              <a:t>Specular removal of monochrome image</a:t>
            </a:r>
            <a:br>
              <a:rPr lang="en-US" altLang="ja-JP" sz="2800" b="1" dirty="0">
                <a:solidFill>
                  <a:schemeClr val="bg1"/>
                </a:solidFill>
              </a:rPr>
            </a:br>
            <a:r>
              <a:rPr lang="en-US" altLang="ja-JP" sz="2800" b="1" dirty="0">
                <a:solidFill>
                  <a:schemeClr val="bg1"/>
                </a:solidFill>
              </a:rPr>
              <a:t>using polarization and deep learning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4F18D-0DF9-40BD-94E3-55D835CFAD61}"/>
              </a:ext>
            </a:extLst>
          </p:cNvPr>
          <p:cNvSpPr txBox="1"/>
          <p:nvPr/>
        </p:nvSpPr>
        <p:spPr>
          <a:xfrm>
            <a:off x="2274640" y="1018456"/>
            <a:ext cx="3152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Daisuke Miyazaki &amp; Naoto Yoshimoto</a:t>
            </a:r>
            <a:endParaRPr kumimoji="1" lang="ja-JP" altLang="en-US" sz="1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13823C5-040D-4162-97B7-51FAFD2D11EE}"/>
              </a:ext>
            </a:extLst>
          </p:cNvPr>
          <p:cNvSpPr txBox="1"/>
          <p:nvPr/>
        </p:nvSpPr>
        <p:spPr>
          <a:xfrm>
            <a:off x="3138736" y="1306488"/>
            <a:ext cx="1616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Hiroshima City University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404" name="正方形/長方形 403">
            <a:extLst>
              <a:ext uri="{FF2B5EF4-FFF2-40B4-BE49-F238E27FC236}">
                <a16:creationId xmlns:a16="http://schemas.microsoft.com/office/drawing/2014/main" id="{B77B7DEF-CE70-4234-9D9A-EA2A77528BC8}"/>
              </a:ext>
            </a:extLst>
          </p:cNvPr>
          <p:cNvSpPr/>
          <p:nvPr/>
        </p:nvSpPr>
        <p:spPr bwMode="auto">
          <a:xfrm>
            <a:off x="7603232" y="82352"/>
            <a:ext cx="216024" cy="8064896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1F0AE011-ABBB-473F-BE51-925B7602D40A}"/>
              </a:ext>
            </a:extLst>
          </p:cNvPr>
          <p:cNvSpPr/>
          <p:nvPr/>
        </p:nvSpPr>
        <p:spPr bwMode="auto">
          <a:xfrm>
            <a:off x="114400" y="3826768"/>
            <a:ext cx="7416824" cy="72008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0" name="正方形/長方形 409">
            <a:extLst>
              <a:ext uri="{FF2B5EF4-FFF2-40B4-BE49-F238E27FC236}">
                <a16:creationId xmlns:a16="http://schemas.microsoft.com/office/drawing/2014/main" id="{3C170432-FAE6-457C-A235-A30DE0CFC613}"/>
              </a:ext>
            </a:extLst>
          </p:cNvPr>
          <p:cNvSpPr/>
          <p:nvPr/>
        </p:nvSpPr>
        <p:spPr bwMode="auto">
          <a:xfrm>
            <a:off x="7891264" y="3034680"/>
            <a:ext cx="6624736" cy="72008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1" name="正方形/長方形 410">
            <a:extLst>
              <a:ext uri="{FF2B5EF4-FFF2-40B4-BE49-F238E27FC236}">
                <a16:creationId xmlns:a16="http://schemas.microsoft.com/office/drawing/2014/main" id="{0070E17F-C0E3-4DBD-8D6C-75D8D9A18230}"/>
              </a:ext>
            </a:extLst>
          </p:cNvPr>
          <p:cNvSpPr/>
          <p:nvPr/>
        </p:nvSpPr>
        <p:spPr bwMode="auto">
          <a:xfrm>
            <a:off x="7891264" y="5987008"/>
            <a:ext cx="6624736" cy="72008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2" name="正方形/長方形 411">
            <a:extLst>
              <a:ext uri="{FF2B5EF4-FFF2-40B4-BE49-F238E27FC236}">
                <a16:creationId xmlns:a16="http://schemas.microsoft.com/office/drawing/2014/main" id="{A7EE4F83-8D6C-4902-A174-37298FD1AC42}"/>
              </a:ext>
            </a:extLst>
          </p:cNvPr>
          <p:cNvSpPr/>
          <p:nvPr/>
        </p:nvSpPr>
        <p:spPr bwMode="auto">
          <a:xfrm>
            <a:off x="10699576" y="6131024"/>
            <a:ext cx="72008" cy="2016224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16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B45DF936-C3D4-4182-B443-AC90879C1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01024"/>
              </p:ext>
            </p:extLst>
          </p:nvPr>
        </p:nvGraphicFramePr>
        <p:xfrm>
          <a:off x="3858816" y="802434"/>
          <a:ext cx="691276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5507E0-4E12-4102-B3C2-9952E86C5C62}"/>
              </a:ext>
            </a:extLst>
          </p:cNvPr>
          <p:cNvSpPr txBox="1"/>
          <p:nvPr/>
        </p:nvSpPr>
        <p:spPr>
          <a:xfrm>
            <a:off x="6537514" y="5900598"/>
            <a:ext cx="158248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840" dirty="0">
                <a:latin typeface="Arial" panose="020B0604020202020204" pitchFamily="34" charset="0"/>
                <a:cs typeface="Arial" panose="020B0604020202020204" pitchFamily="34" charset="0"/>
              </a:rPr>
              <a:t>Epoch</a:t>
            </a:r>
            <a:endParaRPr lang="ja-JP" altLang="en-US" sz="384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3ABF31-8C3A-4F71-8C72-2A73109F37D5}"/>
              </a:ext>
            </a:extLst>
          </p:cNvPr>
          <p:cNvSpPr txBox="1"/>
          <p:nvPr/>
        </p:nvSpPr>
        <p:spPr>
          <a:xfrm>
            <a:off x="2735491" y="3135491"/>
            <a:ext cx="122661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840" dirty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ja-JP" altLang="en-US" sz="384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511848-9BD1-4988-91A1-17800BFDEEE9}"/>
              </a:ext>
            </a:extLst>
          </p:cNvPr>
          <p:cNvSpPr txBox="1"/>
          <p:nvPr/>
        </p:nvSpPr>
        <p:spPr>
          <a:xfrm>
            <a:off x="10166717" y="5900598"/>
            <a:ext cx="732893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84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ja-JP" altLang="en-US" sz="384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7560DB-1760-442F-9B82-E7B27D91C4BF}"/>
              </a:ext>
            </a:extLst>
          </p:cNvPr>
          <p:cNvSpPr txBox="1"/>
          <p:nvPr/>
        </p:nvSpPr>
        <p:spPr>
          <a:xfrm>
            <a:off x="2821901" y="802432"/>
            <a:ext cx="114326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840" dirty="0">
                <a:latin typeface="Arial" panose="020B0604020202020204" pitchFamily="34" charset="0"/>
                <a:cs typeface="Arial" panose="020B0604020202020204" pitchFamily="34" charset="0"/>
              </a:rPr>
              <a:t>0.02</a:t>
            </a:r>
            <a:endParaRPr lang="ja-JP" altLang="en-US" sz="384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B1387-BE2F-483C-BE6F-94409C2BC62B}"/>
              </a:ext>
            </a:extLst>
          </p:cNvPr>
          <p:cNvSpPr txBox="1"/>
          <p:nvPr/>
        </p:nvSpPr>
        <p:spPr>
          <a:xfrm>
            <a:off x="3513178" y="5554960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84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ja-JP" altLang="en-US" sz="384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92496C76-4658-4749-AFDC-FE1DCE30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17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26A79516-B80D-4E43-AB66-6DF7AD5DA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425" y="226368"/>
            <a:ext cx="2865919" cy="286591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0649934-3BD6-4A42-A014-D977B20FA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89" y="226368"/>
            <a:ext cx="2865919" cy="286591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B411C0D-AA71-46E7-BD55-6F2A78DCC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761" y="226368"/>
            <a:ext cx="2865919" cy="286591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FB8C194-43BD-4E56-AFB3-4C8A5A2FD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89" y="3250704"/>
            <a:ext cx="2865919" cy="286591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966E0E2-A9D0-464B-92E5-74F702E3C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425" y="3250704"/>
            <a:ext cx="2865919" cy="286591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8E41988-94D4-4DB9-9AA5-3AB756B33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761" y="3250704"/>
            <a:ext cx="2865919" cy="286591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E4561A-8954-480A-988F-9D4760265D28}"/>
              </a:ext>
            </a:extLst>
          </p:cNvPr>
          <p:cNvSpPr txBox="1"/>
          <p:nvPr/>
        </p:nvSpPr>
        <p:spPr>
          <a:xfrm>
            <a:off x="3081129" y="6131024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Input image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28A413-7016-4C34-BB64-FBE9FECB0881}"/>
              </a:ext>
            </a:extLst>
          </p:cNvPr>
          <p:cNvSpPr txBox="1"/>
          <p:nvPr/>
        </p:nvSpPr>
        <p:spPr>
          <a:xfrm>
            <a:off x="5817433" y="6131024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Output image</a:t>
            </a:r>
            <a:endParaRPr kumimoji="1" lang="ja-JP" altLang="en-US" sz="3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3CE605-C4EE-427D-B3B8-55677D7950BC}"/>
              </a:ext>
            </a:extLst>
          </p:cNvPr>
          <p:cNvSpPr txBox="1"/>
          <p:nvPr/>
        </p:nvSpPr>
        <p:spPr>
          <a:xfrm>
            <a:off x="8985785" y="6131024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Ground truth</a:t>
            </a:r>
            <a:endParaRPr kumimoji="1" lang="ja-JP" altLang="en-US" sz="32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7EEEA9D-8494-4FE0-B541-6174733B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Proposed method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82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B275F6-D7A6-4E25-8753-D394F915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560" y="1234480"/>
            <a:ext cx="3600400" cy="36004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2E1BFD-67F6-4B05-986C-D6001815B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000" y="1234480"/>
            <a:ext cx="3600400" cy="36004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415FA70-AD5C-4E5D-BE02-F91AD3C2C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440" y="1234480"/>
            <a:ext cx="3600400" cy="36004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82F8AD-4CF4-4AE1-877D-409BF67B666D}"/>
              </a:ext>
            </a:extLst>
          </p:cNvPr>
          <p:cNvSpPr txBox="1"/>
          <p:nvPr/>
        </p:nvSpPr>
        <p:spPr>
          <a:xfrm>
            <a:off x="2202632" y="483488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Input image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43C9C4-C9CD-44A8-B6D7-18BBF7E60FCD}"/>
              </a:ext>
            </a:extLst>
          </p:cNvPr>
          <p:cNvSpPr txBox="1"/>
          <p:nvPr/>
        </p:nvSpPr>
        <p:spPr>
          <a:xfrm>
            <a:off x="5947048" y="483488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Output image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87E1BE-A43C-43FE-ACFA-0CAD5BC219A3}"/>
              </a:ext>
            </a:extLst>
          </p:cNvPr>
          <p:cNvSpPr txBox="1"/>
          <p:nvPr/>
        </p:nvSpPr>
        <p:spPr>
          <a:xfrm>
            <a:off x="9979496" y="4834880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Ground truth</a:t>
            </a:r>
            <a:endParaRPr kumimoji="1" lang="ja-JP" altLang="en-US" sz="3200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C76D1D3D-1FA1-4072-9A16-3BE7B86F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Proposed method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24">
            <a:extLst>
              <a:ext uri="{FF2B5EF4-FFF2-40B4-BE49-F238E27FC236}">
                <a16:creationId xmlns:a16="http://schemas.microsoft.com/office/drawing/2014/main" id="{924A67D3-7639-415C-8445-A31DAC23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Training set: Ablation study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F8A96C-B32B-48E1-9164-E1E6C7D94069}"/>
              </a:ext>
            </a:extLst>
          </p:cNvPr>
          <p:cNvSpPr txBox="1"/>
          <p:nvPr/>
        </p:nvSpPr>
        <p:spPr>
          <a:xfrm>
            <a:off x="2825900" y="1882552"/>
            <a:ext cx="9025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Input image (Diffuse + Specular) w/o polarization</a:t>
            </a:r>
            <a:endParaRPr kumimoji="1" lang="ja-JP" altLang="en-US" sz="3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8C4B7B-D8EE-443A-92EA-452C376CEBD5}"/>
              </a:ext>
            </a:extLst>
          </p:cNvPr>
          <p:cNvSpPr txBox="1"/>
          <p:nvPr/>
        </p:nvSpPr>
        <p:spPr>
          <a:xfrm>
            <a:off x="4866928" y="5410944"/>
            <a:ext cx="4298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Output image (Diffuse)</a:t>
            </a:r>
            <a:endParaRPr kumimoji="1" lang="ja-JP" altLang="en-US" sz="32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01C85507-F979-4F13-96C8-9FAE97C21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88" y="2674640"/>
            <a:ext cx="1152128" cy="115212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1E9731F-A71B-4C98-BD28-E0640666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88" y="4114800"/>
            <a:ext cx="1152128" cy="115212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CC8BAA0-8314-4B71-BAB6-837E110E7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632" y="2674640"/>
            <a:ext cx="1152128" cy="115212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F7B4158-AFBA-4CBD-BE11-96D769E6B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632" y="4114800"/>
            <a:ext cx="1152128" cy="115212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A464A5C-2F57-49BD-8DB4-75A5C5294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76" y="2674640"/>
            <a:ext cx="1152128" cy="115212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1744ED9-76DD-4DC2-8507-729A9520C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76" y="4114800"/>
            <a:ext cx="1152128" cy="115212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96B89F9-AAE0-471F-BC6B-84D0C8A5B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920" y="2674640"/>
            <a:ext cx="1152128" cy="1152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F24E5C34-F0B9-4539-B433-A44DB8CB3C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920" y="4114800"/>
            <a:ext cx="1152128" cy="115212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903C84D6-D817-4172-99D8-F752C9115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64" y="2674640"/>
            <a:ext cx="1152128" cy="115212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138393D-1F46-4C27-A481-F8D6C67CF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64" y="4114800"/>
            <a:ext cx="1152128" cy="115212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7C8143D-D6F7-4B6A-B656-BFA070DA7A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208" y="2674640"/>
            <a:ext cx="1152128" cy="1152128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0B5571D-5C39-4D65-A0A7-7D66B6D1C8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208" y="4114800"/>
            <a:ext cx="1152128" cy="115212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B63D00F-2D30-4083-BE01-1D2BEB8BA3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352" y="2674640"/>
            <a:ext cx="1152128" cy="115212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6B19F47-1F8F-4A80-895B-B82AFA9F53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352" y="4114800"/>
            <a:ext cx="1152128" cy="115212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4087B4A5-D11A-49F4-82B6-CDFC8CB77B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96" y="2674640"/>
            <a:ext cx="1152128" cy="115212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3C3122E-6647-4636-9ABF-1898F57411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96" y="4114800"/>
            <a:ext cx="1152128" cy="115212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180090A1-474F-4C9A-9A0D-A4520CA0E9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5640" y="2674640"/>
            <a:ext cx="1152128" cy="115212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070CA13-D394-4DE0-9740-E7C6CC2790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5640" y="4114800"/>
            <a:ext cx="1152128" cy="115212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6AD0FF9-4B2F-47CB-98BB-07604A33E6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1784" y="2674640"/>
            <a:ext cx="1152128" cy="115212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C36F8EC7-B141-4495-A8B0-CB976F62D2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1784" y="411480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E4561A-8954-480A-988F-9D4760265D28}"/>
              </a:ext>
            </a:extLst>
          </p:cNvPr>
          <p:cNvSpPr txBox="1"/>
          <p:nvPr/>
        </p:nvSpPr>
        <p:spPr>
          <a:xfrm>
            <a:off x="3081129" y="6131024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Input image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28A413-7016-4C34-BB64-FBE9FECB0881}"/>
              </a:ext>
            </a:extLst>
          </p:cNvPr>
          <p:cNvSpPr txBox="1"/>
          <p:nvPr/>
        </p:nvSpPr>
        <p:spPr>
          <a:xfrm>
            <a:off x="5817433" y="6131024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Output image</a:t>
            </a:r>
            <a:endParaRPr kumimoji="1" lang="ja-JP" altLang="en-US" sz="3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3CE605-C4EE-427D-B3B8-55677D7950BC}"/>
              </a:ext>
            </a:extLst>
          </p:cNvPr>
          <p:cNvSpPr txBox="1"/>
          <p:nvPr/>
        </p:nvSpPr>
        <p:spPr>
          <a:xfrm>
            <a:off x="8985785" y="6131024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Ground truth</a:t>
            </a:r>
            <a:endParaRPr kumimoji="1" lang="ja-JP" altLang="en-US" sz="32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7EEEA9D-8494-4FE0-B541-6174733B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Ablation study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8687FD1-B08A-4F20-A51F-6B1013DE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88" y="226368"/>
            <a:ext cx="2880320" cy="288032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AD1B69-2451-4852-AF0D-66A6AD86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024" y="226368"/>
            <a:ext cx="2879962" cy="287996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B78CFFC-68CB-4FFA-BB98-E9233BC6A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360" y="226368"/>
            <a:ext cx="2879962" cy="287996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CE718CF-1CDB-4819-86FC-7BC82336A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88" y="3250704"/>
            <a:ext cx="2879962" cy="287996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2BF8617-A1D6-4938-8FB1-4080BDF75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024" y="3250704"/>
            <a:ext cx="2879962" cy="287996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14F8439-37B0-4C9E-A585-8BDF2F6FD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360" y="3250704"/>
            <a:ext cx="2879962" cy="28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6A2250E-7530-46C3-BFB2-FF64608B5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104" y="226368"/>
            <a:ext cx="2880320" cy="28803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D7905B-53D1-4164-B876-15CF66ED5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440" y="226368"/>
            <a:ext cx="2880320" cy="28803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95D369F-93B1-4453-BC8E-6E3B224C4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104" y="3250704"/>
            <a:ext cx="2880320" cy="28803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ABF724E-4F90-4442-946E-4B65DAE4C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440" y="3250704"/>
            <a:ext cx="2880320" cy="28803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273931-17E4-4E71-94E3-EDA798C2DD0E}"/>
              </a:ext>
            </a:extLst>
          </p:cNvPr>
          <p:cNvSpPr txBox="1"/>
          <p:nvPr/>
        </p:nvSpPr>
        <p:spPr>
          <a:xfrm>
            <a:off x="6883152" y="6131024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Input image</a:t>
            </a:r>
            <a:endParaRPr lang="ja-JP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60C2E7-CD5B-4900-B92C-39663F1D2093}"/>
              </a:ext>
            </a:extLst>
          </p:cNvPr>
          <p:cNvSpPr txBox="1"/>
          <p:nvPr/>
        </p:nvSpPr>
        <p:spPr>
          <a:xfrm>
            <a:off x="9619456" y="6131024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Output image</a:t>
            </a:r>
            <a:endParaRPr lang="ja-JP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EEF907-183B-4C47-916E-15708A49665E}"/>
              </a:ext>
            </a:extLst>
          </p:cNvPr>
          <p:cNvSpPr txBox="1"/>
          <p:nvPr/>
        </p:nvSpPr>
        <p:spPr>
          <a:xfrm>
            <a:off x="2274640" y="1522512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With polarization</a:t>
            </a:r>
            <a:endParaRPr lang="ja-JP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AB6AAD-72F4-4053-880D-D286A5B8529B}"/>
              </a:ext>
            </a:extLst>
          </p:cNvPr>
          <p:cNvSpPr txBox="1"/>
          <p:nvPr/>
        </p:nvSpPr>
        <p:spPr>
          <a:xfrm>
            <a:off x="2274640" y="4402832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Without polarization</a:t>
            </a:r>
            <a:endParaRPr lang="ja-JP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E7B450A9-2FB1-41C7-AE11-FC97CD1B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Benefit of polarization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09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E5733D-7C9B-4FC5-BDB3-65D16D65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93CED6-CABD-4092-B825-D57B0CFA0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Specular reflection removal is easy if we can use color image.</a:t>
            </a:r>
          </a:p>
          <a:p>
            <a:r>
              <a:rPr lang="en-US" altLang="ja-JP" dirty="0"/>
              <a:t>However, it is difficult for grayscale image.</a:t>
            </a:r>
          </a:p>
          <a:p>
            <a:r>
              <a:rPr kumimoji="1" lang="en-US" altLang="ja-JP" dirty="0"/>
              <a:t>In order to solve the problem, we use polarization.</a:t>
            </a:r>
          </a:p>
          <a:p>
            <a:r>
              <a:rPr kumimoji="1" lang="en-US" altLang="ja-JP" dirty="0"/>
              <a:t>We use the phenomena that specular reflection polarizes while diffuse reflection doesn't polarize</a:t>
            </a:r>
            <a:r>
              <a:rPr lang="en-US" altLang="ja-JP" dirty="0"/>
              <a:t>.</a:t>
            </a:r>
          </a:p>
          <a:p>
            <a:r>
              <a:rPr kumimoji="1" lang="en-US" altLang="ja-JP" dirty="0"/>
              <a:t>Polarization solely does not solve the problem, thus, we also use deep learning network.</a:t>
            </a:r>
          </a:p>
        </p:txBody>
      </p:sp>
    </p:spTree>
    <p:extLst>
      <p:ext uri="{BB962C8B-B14F-4D97-AF65-F5344CB8AC3E}">
        <p14:creationId xmlns:p14="http://schemas.microsoft.com/office/powerpoint/2010/main" val="12982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F08F44-8A7C-46F5-B465-BC8412471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5" r="21875"/>
          <a:stretch/>
        </p:blipFill>
        <p:spPr>
          <a:xfrm>
            <a:off x="2274640" y="1954560"/>
            <a:ext cx="4320480" cy="43204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2A9D7EE-394D-4E60-B8C1-1C6F11952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6" y="1884078"/>
            <a:ext cx="4318954" cy="43189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2B8B8B-BA16-422D-9A0A-867F4007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Specular removal</a:t>
            </a:r>
            <a:endParaRPr kumimoji="1" lang="ja-JP" altLang="en-US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F81A9157-23A4-4A42-9B00-2E410472EA9E}"/>
              </a:ext>
            </a:extLst>
          </p:cNvPr>
          <p:cNvSpPr/>
          <p:nvPr/>
        </p:nvSpPr>
        <p:spPr bwMode="auto">
          <a:xfrm>
            <a:off x="6955160" y="3754760"/>
            <a:ext cx="720080" cy="720080"/>
          </a:xfrm>
          <a:prstGeom prst="rightArrow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56D7AAB-5094-4A11-9EEC-7C26553A93E7}"/>
              </a:ext>
            </a:extLst>
          </p:cNvPr>
          <p:cNvCxnSpPr/>
          <p:nvPr/>
        </p:nvCxnSpPr>
        <p:spPr bwMode="auto">
          <a:xfrm>
            <a:off x="3714800" y="1018456"/>
            <a:ext cx="0" cy="22322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86EA061-486D-450B-AF3B-6389F0859882}"/>
              </a:ext>
            </a:extLst>
          </p:cNvPr>
          <p:cNvCxnSpPr/>
          <p:nvPr/>
        </p:nvCxnSpPr>
        <p:spPr bwMode="auto">
          <a:xfrm>
            <a:off x="9475440" y="1018456"/>
            <a:ext cx="0" cy="22322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D7BB14-7726-4177-9E21-A52BC76479F6}"/>
              </a:ext>
            </a:extLst>
          </p:cNvPr>
          <p:cNvSpPr txBox="1"/>
          <p:nvPr/>
        </p:nvSpPr>
        <p:spPr>
          <a:xfrm>
            <a:off x="1914600" y="370384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Specular reflection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B7FEED-697F-4D97-829E-68A3A2934EAD}"/>
              </a:ext>
            </a:extLst>
          </p:cNvPr>
          <p:cNvSpPr txBox="1"/>
          <p:nvPr/>
        </p:nvSpPr>
        <p:spPr>
          <a:xfrm>
            <a:off x="7963272" y="442392"/>
            <a:ext cx="3229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Diffuse reflection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8430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2F3BD5F-56A6-4D48-9C29-A57DF9F85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898039"/>
              </p:ext>
            </p:extLst>
          </p:nvPr>
        </p:nvGraphicFramePr>
        <p:xfrm>
          <a:off x="834480" y="1234480"/>
          <a:ext cx="2903364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ビットマップ イメージ" r:id="rId3" imgW="1076475" imgH="1066667" progId="PBrush">
                  <p:embed/>
                </p:oleObj>
              </mc:Choice>
              <mc:Fallback>
                <p:oleObj name="ビットマップ イメージ" r:id="rId3" imgW="1076475" imgH="1066667" progId="PBrush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2F3BD5F-56A6-4D48-9C29-A57DF9F85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480" y="1234480"/>
                        <a:ext cx="2903364" cy="28803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62A91A75-BBD7-416B-93EA-E68C14710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34480"/>
            <a:ext cx="2910800" cy="288032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A785E7-121D-410A-88D7-7EF309F16E14}"/>
              </a:ext>
            </a:extLst>
          </p:cNvPr>
          <p:cNvSpPr/>
          <p:nvPr/>
        </p:nvSpPr>
        <p:spPr>
          <a:xfrm>
            <a:off x="2634680" y="3106688"/>
            <a:ext cx="345638" cy="34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1597366-3B3A-4413-B720-A7C4BDDCCD2B}"/>
              </a:ext>
            </a:extLst>
          </p:cNvPr>
          <p:cNvSpPr/>
          <p:nvPr/>
        </p:nvSpPr>
        <p:spPr>
          <a:xfrm>
            <a:off x="9115400" y="3106688"/>
            <a:ext cx="345638" cy="34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35A0D2E-2ED1-479F-B201-EA019D7CF683}"/>
              </a:ext>
            </a:extLst>
          </p:cNvPr>
          <p:cNvSpPr/>
          <p:nvPr/>
        </p:nvSpPr>
        <p:spPr>
          <a:xfrm>
            <a:off x="3066728" y="3118338"/>
            <a:ext cx="1080120" cy="27638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D3F31EB-00A6-4190-A3C2-CF2645893701}"/>
              </a:ext>
            </a:extLst>
          </p:cNvPr>
          <p:cNvCxnSpPr>
            <a:cxnSpLocks/>
          </p:cNvCxnSpPr>
          <p:nvPr/>
        </p:nvCxnSpPr>
        <p:spPr>
          <a:xfrm>
            <a:off x="4434880" y="4114800"/>
            <a:ext cx="21602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095B2DA-A360-40E3-AE53-82EE51D756BF}"/>
              </a:ext>
            </a:extLst>
          </p:cNvPr>
          <p:cNvCxnSpPr>
            <a:cxnSpLocks/>
          </p:cNvCxnSpPr>
          <p:nvPr/>
        </p:nvCxnSpPr>
        <p:spPr>
          <a:xfrm flipV="1">
            <a:off x="4434880" y="1954560"/>
            <a:ext cx="0" cy="21602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0094644-50EE-4C20-AAF7-41C993050FF8}"/>
              </a:ext>
            </a:extLst>
          </p:cNvPr>
          <p:cNvCxnSpPr>
            <a:cxnSpLocks/>
          </p:cNvCxnSpPr>
          <p:nvPr/>
        </p:nvCxnSpPr>
        <p:spPr>
          <a:xfrm flipV="1">
            <a:off x="10915600" y="1954560"/>
            <a:ext cx="0" cy="21602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9095333-79EA-4596-860F-DC38AAD22C5C}"/>
              </a:ext>
            </a:extLst>
          </p:cNvPr>
          <p:cNvCxnSpPr>
            <a:cxnSpLocks/>
          </p:cNvCxnSpPr>
          <p:nvPr/>
        </p:nvCxnSpPr>
        <p:spPr>
          <a:xfrm flipV="1">
            <a:off x="4434880" y="3538736"/>
            <a:ext cx="1080120" cy="5760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3104520-E961-425A-A5BB-07BF8CF1A35E}"/>
              </a:ext>
            </a:extLst>
          </p:cNvPr>
          <p:cNvCxnSpPr>
            <a:cxnSpLocks/>
          </p:cNvCxnSpPr>
          <p:nvPr/>
        </p:nvCxnSpPr>
        <p:spPr>
          <a:xfrm flipV="1">
            <a:off x="5515000" y="2314600"/>
            <a:ext cx="720080" cy="1224136"/>
          </a:xfrm>
          <a:prstGeom prst="line">
            <a:avLst/>
          </a:prstGeom>
          <a:ln w="381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D392BF70-1242-4653-A095-F6153C1B320B}"/>
              </a:ext>
            </a:extLst>
          </p:cNvPr>
          <p:cNvSpPr/>
          <p:nvPr/>
        </p:nvSpPr>
        <p:spPr>
          <a:xfrm>
            <a:off x="6163072" y="2242592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8D0D7DE-BE8D-4364-8C97-AAEC367DEA45}"/>
              </a:ext>
            </a:extLst>
          </p:cNvPr>
          <p:cNvSpPr/>
          <p:nvPr/>
        </p:nvSpPr>
        <p:spPr>
          <a:xfrm>
            <a:off x="5731024" y="2962672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84ABB1E-81A2-4036-A41F-F8311DB673ED}"/>
              </a:ext>
            </a:extLst>
          </p:cNvPr>
          <p:cNvCxnSpPr>
            <a:cxnSpLocks/>
          </p:cNvCxnSpPr>
          <p:nvPr/>
        </p:nvCxnSpPr>
        <p:spPr>
          <a:xfrm>
            <a:off x="11059616" y="1954560"/>
            <a:ext cx="1" cy="115212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A88BFB6-BE79-4BCE-80A6-315D3A9B5530}"/>
              </a:ext>
            </a:extLst>
          </p:cNvPr>
          <p:cNvCxnSpPr>
            <a:cxnSpLocks/>
          </p:cNvCxnSpPr>
          <p:nvPr/>
        </p:nvCxnSpPr>
        <p:spPr>
          <a:xfrm>
            <a:off x="11059616" y="3106688"/>
            <a:ext cx="1" cy="10081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57472CC-0FF0-44D8-8813-99D578D228BD}"/>
              </a:ext>
            </a:extLst>
          </p:cNvPr>
          <p:cNvSpPr/>
          <p:nvPr/>
        </p:nvSpPr>
        <p:spPr>
          <a:xfrm>
            <a:off x="10987608" y="2602632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7A1EB6C0-39AE-4ACE-A22E-09EC4A99B45E}"/>
              </a:ext>
            </a:extLst>
          </p:cNvPr>
          <p:cNvSpPr/>
          <p:nvPr/>
        </p:nvSpPr>
        <p:spPr>
          <a:xfrm>
            <a:off x="10987608" y="1882552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98D4A24-BCA7-4BEA-8375-78B6A5A6CF7B}"/>
              </a:ext>
            </a:extLst>
          </p:cNvPr>
          <p:cNvSpPr txBox="1"/>
          <p:nvPr/>
        </p:nvSpPr>
        <p:spPr>
          <a:xfrm>
            <a:off x="2346648" y="4978896"/>
            <a:ext cx="3373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Specular removal</a:t>
            </a:r>
          </a:p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of color image</a:t>
            </a:r>
            <a:endParaRPr lang="ja-JP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49FC0C2-251F-4398-AC14-7C9C75CA5995}"/>
              </a:ext>
            </a:extLst>
          </p:cNvPr>
          <p:cNvSpPr txBox="1"/>
          <p:nvPr/>
        </p:nvSpPr>
        <p:spPr>
          <a:xfrm>
            <a:off x="8395320" y="4978896"/>
            <a:ext cx="3623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Specular removal</a:t>
            </a:r>
          </a:p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of grayscale image</a:t>
            </a:r>
            <a:endParaRPr lang="ja-JP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3B7031B-230B-4063-87EF-0D0805A353C4}"/>
              </a:ext>
            </a:extLst>
          </p:cNvPr>
          <p:cNvSpPr txBox="1"/>
          <p:nvPr/>
        </p:nvSpPr>
        <p:spPr>
          <a:xfrm>
            <a:off x="6667128" y="38987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C53002A-4CC3-4375-B041-51101F9B75FD}"/>
              </a:ext>
            </a:extLst>
          </p:cNvPr>
          <p:cNvSpPr txBox="1"/>
          <p:nvPr/>
        </p:nvSpPr>
        <p:spPr>
          <a:xfrm>
            <a:off x="4218856" y="15225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8243F5-904E-4E7B-86E1-CE991D139701}"/>
              </a:ext>
            </a:extLst>
          </p:cNvPr>
          <p:cNvSpPr txBox="1"/>
          <p:nvPr/>
        </p:nvSpPr>
        <p:spPr>
          <a:xfrm>
            <a:off x="10339536" y="137849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DDF92B4-776A-4B56-A286-85F52503F97D}"/>
              </a:ext>
            </a:extLst>
          </p:cNvPr>
          <p:cNvSpPr txBox="1"/>
          <p:nvPr/>
        </p:nvSpPr>
        <p:spPr>
          <a:xfrm>
            <a:off x="6307088" y="202656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9E504F2-41A7-410A-A959-C1C822023FEA}"/>
              </a:ext>
            </a:extLst>
          </p:cNvPr>
          <p:cNvSpPr txBox="1"/>
          <p:nvPr/>
        </p:nvSpPr>
        <p:spPr>
          <a:xfrm>
            <a:off x="11203632" y="2386608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AA1D16E-02E5-42A5-9D12-4790E3ADC1C3}"/>
              </a:ext>
            </a:extLst>
          </p:cNvPr>
          <p:cNvSpPr txBox="1"/>
          <p:nvPr/>
        </p:nvSpPr>
        <p:spPr>
          <a:xfrm>
            <a:off x="11203632" y="166652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0F5F043-73F3-4851-9720-7C580C714DCF}"/>
              </a:ext>
            </a:extLst>
          </p:cNvPr>
          <p:cNvSpPr txBox="1"/>
          <p:nvPr/>
        </p:nvSpPr>
        <p:spPr>
          <a:xfrm>
            <a:off x="5875040" y="2746648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左中かっこ 38">
            <a:extLst>
              <a:ext uri="{FF2B5EF4-FFF2-40B4-BE49-F238E27FC236}">
                <a16:creationId xmlns:a16="http://schemas.microsoft.com/office/drawing/2014/main" id="{7F0839AA-7BCE-42DF-9AEC-5930B7EFA41E}"/>
              </a:ext>
            </a:extLst>
          </p:cNvPr>
          <p:cNvSpPr/>
          <p:nvPr/>
        </p:nvSpPr>
        <p:spPr>
          <a:xfrm flipH="1">
            <a:off x="11923711" y="3106688"/>
            <a:ext cx="216024" cy="1008112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F54DF85-945E-4C28-A4F5-2F6DDFD7EE05}"/>
              </a:ext>
            </a:extLst>
          </p:cNvPr>
          <p:cNvSpPr txBox="1"/>
          <p:nvPr/>
        </p:nvSpPr>
        <p:spPr>
          <a:xfrm>
            <a:off x="12049261" y="3178696"/>
            <a:ext cx="461665" cy="80631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Diffuse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DF84FFA-39F5-4B0D-9539-6A9B7C7574BC}"/>
              </a:ext>
            </a:extLst>
          </p:cNvPr>
          <p:cNvSpPr txBox="1"/>
          <p:nvPr/>
        </p:nvSpPr>
        <p:spPr>
          <a:xfrm>
            <a:off x="12049261" y="2026568"/>
            <a:ext cx="461665" cy="100283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Specular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左中かっこ 41">
            <a:extLst>
              <a:ext uri="{FF2B5EF4-FFF2-40B4-BE49-F238E27FC236}">
                <a16:creationId xmlns:a16="http://schemas.microsoft.com/office/drawing/2014/main" id="{96733271-3151-426D-8DF2-B04344D8BAB5}"/>
              </a:ext>
            </a:extLst>
          </p:cNvPr>
          <p:cNvSpPr/>
          <p:nvPr/>
        </p:nvSpPr>
        <p:spPr>
          <a:xfrm rot="12613744" flipH="1">
            <a:off x="5597168" y="2137331"/>
            <a:ext cx="226765" cy="1328659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左中かっこ 42">
            <a:extLst>
              <a:ext uri="{FF2B5EF4-FFF2-40B4-BE49-F238E27FC236}">
                <a16:creationId xmlns:a16="http://schemas.microsoft.com/office/drawing/2014/main" id="{2D67B186-6674-4472-A932-F39AFCF02A76}"/>
              </a:ext>
            </a:extLst>
          </p:cNvPr>
          <p:cNvSpPr/>
          <p:nvPr/>
        </p:nvSpPr>
        <p:spPr>
          <a:xfrm rot="14517762" flipH="1">
            <a:off x="4804380" y="3142713"/>
            <a:ext cx="194808" cy="1003752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左中かっこ 43">
            <a:extLst>
              <a:ext uri="{FF2B5EF4-FFF2-40B4-BE49-F238E27FC236}">
                <a16:creationId xmlns:a16="http://schemas.microsoft.com/office/drawing/2014/main" id="{547DD83A-4C3C-4E21-B8C0-1138D7046316}"/>
              </a:ext>
            </a:extLst>
          </p:cNvPr>
          <p:cNvSpPr/>
          <p:nvPr/>
        </p:nvSpPr>
        <p:spPr>
          <a:xfrm flipH="1">
            <a:off x="11923711" y="1954560"/>
            <a:ext cx="216024" cy="1152128"/>
          </a:xfrm>
          <a:prstGeom prst="leftBrace">
            <a:avLst>
              <a:gd name="adj1" fmla="val 510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DE864AA-EBC8-4A6C-BE76-8D8AF3D7B70A}"/>
              </a:ext>
            </a:extLst>
          </p:cNvPr>
          <p:cNvSpPr txBox="1"/>
          <p:nvPr/>
        </p:nvSpPr>
        <p:spPr>
          <a:xfrm rot="19949725">
            <a:off x="4445370" y="3161454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Diffuse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B6D65AD-6B5E-49B6-BDD3-BF5CA4D3CF5B}"/>
              </a:ext>
            </a:extLst>
          </p:cNvPr>
          <p:cNvSpPr txBox="1"/>
          <p:nvPr/>
        </p:nvSpPr>
        <p:spPr>
          <a:xfrm rot="18179522">
            <a:off x="4892963" y="244452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Specular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B5A3AA1C-C77B-4DC2-BECB-CA31848F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 vs Gray</a:t>
            </a:r>
            <a:endParaRPr kumimoji="1" lang="ja-JP" altLang="en-US" dirty="0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314EE6D5-3530-4416-8529-0BD1FF31D974}"/>
              </a:ext>
            </a:extLst>
          </p:cNvPr>
          <p:cNvSpPr/>
          <p:nvPr/>
        </p:nvSpPr>
        <p:spPr>
          <a:xfrm>
            <a:off x="9547448" y="3106688"/>
            <a:ext cx="1080120" cy="28803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11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3EBB873-8C8E-4162-B038-6623B545F43A}"/>
              </a:ext>
            </a:extLst>
          </p:cNvPr>
          <p:cNvSpPr/>
          <p:nvPr/>
        </p:nvSpPr>
        <p:spPr bwMode="auto">
          <a:xfrm>
            <a:off x="5154960" y="6563072"/>
            <a:ext cx="4320480" cy="1440160"/>
          </a:xfrm>
          <a:prstGeom prst="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1BBF263D-5109-4E45-8352-26DEEC1F7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456" y="3408850"/>
            <a:ext cx="92697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7EA204F7-AC55-4EB4-9805-16005B97F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080" y="835194"/>
            <a:ext cx="2573656" cy="25736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64218BF3-08B6-48ED-A0E9-65B73719E45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04498" y="838052"/>
            <a:ext cx="2573656" cy="25679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2DBAA64-860D-4F23-9F27-E156D929A7D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848725" y="840910"/>
            <a:ext cx="2579370" cy="25679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0035637D-00A4-479D-82D2-760F583E5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736" y="3408850"/>
            <a:ext cx="773430" cy="20612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8B879AFB-AFE5-4156-9356-4E459BA0D2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5296" y="3408850"/>
            <a:ext cx="771524" cy="20612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F441DF2-538E-4177-BAEE-71796E4A82B4}"/>
              </a:ext>
            </a:extLst>
          </p:cNvPr>
          <p:cNvGrpSpPr>
            <a:grpSpLocks/>
          </p:cNvGrpSpPr>
          <p:nvPr/>
        </p:nvGrpSpPr>
        <p:grpSpPr bwMode="auto">
          <a:xfrm>
            <a:off x="3097530" y="1006644"/>
            <a:ext cx="1036320" cy="1028700"/>
            <a:chOff x="1383" y="572"/>
            <a:chExt cx="545" cy="545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57E8B2C-644C-4B53-85B5-3A8B1187E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336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B8B1A63B-02ED-41BB-BF4C-892A6D031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B10BA407-CFBE-484C-A851-04781F6DB5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2FD2254-1CA5-4569-8DEF-ACD23493B0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DBE87621-CE53-4AFD-9FA4-42B2F04E91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D3AB665-9E0C-4F1F-9804-0D625F1281E4}"/>
              </a:ext>
            </a:extLst>
          </p:cNvPr>
          <p:cNvGrpSpPr>
            <a:grpSpLocks/>
          </p:cNvGrpSpPr>
          <p:nvPr/>
        </p:nvGrpSpPr>
        <p:grpSpPr bwMode="auto">
          <a:xfrm rot="1194363">
            <a:off x="7991476" y="3843190"/>
            <a:ext cx="1028700" cy="1026794"/>
            <a:chOff x="1383" y="572"/>
            <a:chExt cx="545" cy="545"/>
          </a:xfrm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2F0DE674-8A9E-4665-A250-396B6E425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336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9E947DC7-D81A-4C77-9BDF-D0BB3F7BD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7169919E-5CCF-4539-AA95-17FE8EB0BA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A8BAA413-809B-44F8-8551-F4E6C2D6B8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440AA7C3-00AA-4B28-BBC4-F922D4E6B7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9FE746F6-E672-4B9C-93AE-AE4CD51DB20A}"/>
              </a:ext>
            </a:extLst>
          </p:cNvPr>
          <p:cNvGrpSpPr>
            <a:grpSpLocks/>
          </p:cNvGrpSpPr>
          <p:nvPr/>
        </p:nvGrpSpPr>
        <p:grpSpPr bwMode="auto">
          <a:xfrm rot="-2752885">
            <a:off x="6965633" y="1266677"/>
            <a:ext cx="857250" cy="516256"/>
            <a:chOff x="1383" y="572"/>
            <a:chExt cx="545" cy="545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EF1827F2-9652-4C37-9CFC-161D263D0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3360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8328A67D-745F-45E4-9B9F-46380B247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FBC3EC15-7939-49D3-B746-292F9FBC21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5355861C-C856-4311-8808-1F7F32D785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AA625F33-3AA2-4146-96A7-13D2A13242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3B004AA-D061-49AD-A688-DF2E01D89617}"/>
              </a:ext>
            </a:extLst>
          </p:cNvPr>
          <p:cNvGrpSpPr>
            <a:grpSpLocks/>
          </p:cNvGrpSpPr>
          <p:nvPr/>
        </p:nvGrpSpPr>
        <p:grpSpPr bwMode="auto">
          <a:xfrm rot="4176307">
            <a:off x="5491163" y="3941297"/>
            <a:ext cx="771526" cy="944880"/>
            <a:chOff x="1383" y="572"/>
            <a:chExt cx="545" cy="545"/>
          </a:xfrm>
        </p:grpSpPr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7B7C7138-71D4-4DDF-A3C5-36D2CF53F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336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074E28C5-0E10-416D-BF48-3CC8DC5B2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773685AA-0E2E-440E-A854-ADE28276CA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60DC12FE-299A-416C-9394-BBCDF94BC1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E4BD6409-84D4-4689-AF69-CBA61CE562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</p:grpSp>
      <p:sp>
        <p:nvSpPr>
          <p:cNvPr id="32" name="Line 32">
            <a:extLst>
              <a:ext uri="{FF2B5EF4-FFF2-40B4-BE49-F238E27FC236}">
                <a16:creationId xmlns:a16="http://schemas.microsoft.com/office/drawing/2014/main" id="{82E295F9-F0E2-4EAB-BCB0-18D4932B33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390" y="5043340"/>
            <a:ext cx="1628776" cy="4267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711EDDB4-1F93-43E0-8F7B-8E86BFF28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4389" y="5043340"/>
            <a:ext cx="942618" cy="10628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34" name="Line 34">
            <a:extLst>
              <a:ext uri="{FF2B5EF4-FFF2-40B4-BE49-F238E27FC236}">
                <a16:creationId xmlns:a16="http://schemas.microsoft.com/office/drawing/2014/main" id="{3E24D413-9894-4F2A-B42B-6C8EB9D1A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3417" y="5982503"/>
            <a:ext cx="1289358" cy="1236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3F5CF49D-2995-471E-BAE8-E59FC11732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2776" y="4780450"/>
            <a:ext cx="428624" cy="12077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C4B48741-BF1D-433C-A76C-FA7C6783E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788070"/>
            <a:ext cx="683896" cy="6819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 sz="3360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95180EDA-59C1-4B7D-8F1E-307554B68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346" y="5388145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342D985A-F7E1-4ED6-9B40-A35E8954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036" y="4869985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7A9D1E6B-244A-4983-9EC5-7C8C972E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190" y="6106180"/>
            <a:ext cx="260984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0" name="Oval 40">
            <a:extLst>
              <a:ext uri="{FF2B5EF4-FFF2-40B4-BE49-F238E27FC236}">
                <a16:creationId xmlns:a16="http://schemas.microsoft.com/office/drawing/2014/main" id="{C24E93AA-2EFF-4546-B36A-E269BC61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241" y="5982504"/>
            <a:ext cx="262890" cy="26098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BB3EE5D3-E7A7-478A-ADBD-78692810F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046" y="4525180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44DCB49-CD09-4718-B769-3D8DD6F92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476" y="5470060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59FE04E8-633E-4B43-B1A4-A0AA385FF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066" y="4008924"/>
            <a:ext cx="255270" cy="26098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62FAD4CE-A2E5-4AA1-9002-E565008F9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436" y="3753655"/>
            <a:ext cx="26289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5" name="Oval 45">
            <a:extLst>
              <a:ext uri="{FF2B5EF4-FFF2-40B4-BE49-F238E27FC236}">
                <a16:creationId xmlns:a16="http://schemas.microsoft.com/office/drawing/2014/main" id="{7D6694D3-4BFE-4CD5-8237-327BC71DC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036" y="3925105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D165A472-3713-4AC1-92F4-B592B719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5388145"/>
            <a:ext cx="260986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9C280185-203B-4E25-BA55-2C14FDD4C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036" y="5814865"/>
            <a:ext cx="255270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7F120C1F-B0D8-41C8-92F9-AA3B7A8CA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356" y="5982504"/>
            <a:ext cx="257174" cy="26098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7B7BF9CD-C7C8-478C-8AC3-6416EED51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16" y="5982504"/>
            <a:ext cx="255270" cy="26098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50" name="Oval 50">
            <a:extLst>
              <a:ext uri="{FF2B5EF4-FFF2-40B4-BE49-F238E27FC236}">
                <a16:creationId xmlns:a16="http://schemas.microsoft.com/office/drawing/2014/main" id="{5D97E67E-50FE-4C8B-AFEA-1B159A89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7576" y="4698535"/>
            <a:ext cx="260984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51" name="Oval 51">
            <a:extLst>
              <a:ext uri="{FF2B5EF4-FFF2-40B4-BE49-F238E27FC236}">
                <a16:creationId xmlns:a16="http://schemas.microsoft.com/office/drawing/2014/main" id="{7A31B212-636C-45CC-B22D-B34CA9C9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160" y="4609000"/>
            <a:ext cx="257176" cy="2609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sp>
        <p:nvSpPr>
          <p:cNvPr id="52" name="Oval 52">
            <a:extLst>
              <a:ext uri="{FF2B5EF4-FFF2-40B4-BE49-F238E27FC236}">
                <a16:creationId xmlns:a16="http://schemas.microsoft.com/office/drawing/2014/main" id="{7A074D09-C855-4D5C-9C11-8B3BB2DE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9860" y="3753655"/>
            <a:ext cx="257176" cy="2552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360"/>
          </a:p>
        </p:txBody>
      </p:sp>
      <p:grpSp>
        <p:nvGrpSpPr>
          <p:cNvPr id="53" name="Group 66">
            <a:extLst>
              <a:ext uri="{FF2B5EF4-FFF2-40B4-BE49-F238E27FC236}">
                <a16:creationId xmlns:a16="http://schemas.microsoft.com/office/drawing/2014/main" id="{52F44565-68A7-4996-AB85-C6804B7D7152}"/>
              </a:ext>
            </a:extLst>
          </p:cNvPr>
          <p:cNvGrpSpPr>
            <a:grpSpLocks/>
          </p:cNvGrpSpPr>
          <p:nvPr/>
        </p:nvGrpSpPr>
        <p:grpSpPr bwMode="auto">
          <a:xfrm>
            <a:off x="9867900" y="1360974"/>
            <a:ext cx="1036320" cy="1028700"/>
            <a:chOff x="1383" y="572"/>
            <a:chExt cx="545" cy="545"/>
          </a:xfrm>
        </p:grpSpPr>
        <p:sp>
          <p:nvSpPr>
            <p:cNvPr id="54" name="Oval 67">
              <a:extLst>
                <a:ext uri="{FF2B5EF4-FFF2-40B4-BE49-F238E27FC236}">
                  <a16:creationId xmlns:a16="http://schemas.microsoft.com/office/drawing/2014/main" id="{F719827B-4F87-4B05-9DA8-CA755D650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3360"/>
            </a:p>
          </p:txBody>
        </p:sp>
        <p:sp>
          <p:nvSpPr>
            <p:cNvPr id="55" name="Line 68">
              <a:extLst>
                <a:ext uri="{FF2B5EF4-FFF2-40B4-BE49-F238E27FC236}">
                  <a16:creationId xmlns:a16="http://schemas.microsoft.com/office/drawing/2014/main" id="{27D7A77D-7F69-41BA-A47D-3F3F0B031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56" name="Line 69">
              <a:extLst>
                <a:ext uri="{FF2B5EF4-FFF2-40B4-BE49-F238E27FC236}">
                  <a16:creationId xmlns:a16="http://schemas.microsoft.com/office/drawing/2014/main" id="{03EE3DAE-B71F-4008-82DD-65985B6C4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57" name="Line 70">
              <a:extLst>
                <a:ext uri="{FF2B5EF4-FFF2-40B4-BE49-F238E27FC236}">
                  <a16:creationId xmlns:a16="http://schemas.microsoft.com/office/drawing/2014/main" id="{4FD637B8-4D98-4552-95B1-FAB6C74F2C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  <p:sp>
          <p:nvSpPr>
            <p:cNvPr id="58" name="Line 71">
              <a:extLst>
                <a:ext uri="{FF2B5EF4-FFF2-40B4-BE49-F238E27FC236}">
                  <a16:creationId xmlns:a16="http://schemas.microsoft.com/office/drawing/2014/main" id="{07E8E223-3C5C-472E-BB04-D7C0880C9C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 sz="3360"/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2B17C34-CC62-4638-A46E-914693E47FE0}"/>
              </a:ext>
            </a:extLst>
          </p:cNvPr>
          <p:cNvSpPr txBox="1"/>
          <p:nvPr/>
        </p:nvSpPr>
        <p:spPr>
          <a:xfrm>
            <a:off x="1821241" y="312779"/>
            <a:ext cx="1691489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</a:p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2C5AE6-F73A-4C90-ABF6-926CCD12E8C7}"/>
              </a:ext>
            </a:extLst>
          </p:cNvPr>
          <p:cNvSpPr txBox="1"/>
          <p:nvPr/>
        </p:nvSpPr>
        <p:spPr>
          <a:xfrm>
            <a:off x="4092113" y="1169613"/>
            <a:ext cx="248016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7452671-D300-439F-A737-EAAF5F491450}"/>
              </a:ext>
            </a:extLst>
          </p:cNvPr>
          <p:cNvSpPr txBox="1"/>
          <p:nvPr/>
        </p:nvSpPr>
        <p:spPr>
          <a:xfrm>
            <a:off x="7720587" y="266514"/>
            <a:ext cx="2193229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 err="1">
                <a:latin typeface="Arial" panose="020B0604020202020204" pitchFamily="34" charset="0"/>
                <a:cs typeface="Arial" panose="020B0604020202020204" pitchFamily="34" charset="0"/>
              </a:rPr>
              <a:t>Specularly</a:t>
            </a:r>
            <a:endParaRPr lang="en-US" altLang="ja-JP" sz="33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</a:p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B1E6F17-A7C6-4D01-A7E9-920C595D00A6}"/>
              </a:ext>
            </a:extLst>
          </p:cNvPr>
          <p:cNvSpPr txBox="1"/>
          <p:nvPr/>
        </p:nvSpPr>
        <p:spPr>
          <a:xfrm>
            <a:off x="6812252" y="1747717"/>
            <a:ext cx="193033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</a:p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41227A9-535D-4B88-80BD-BA82DCA55F98}"/>
              </a:ext>
            </a:extLst>
          </p:cNvPr>
          <p:cNvSpPr txBox="1"/>
          <p:nvPr/>
        </p:nvSpPr>
        <p:spPr>
          <a:xfrm>
            <a:off x="8970055" y="4062414"/>
            <a:ext cx="248016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F1F5013-5E48-4290-B9E0-422500120649}"/>
              </a:ext>
            </a:extLst>
          </p:cNvPr>
          <p:cNvSpPr txBox="1"/>
          <p:nvPr/>
        </p:nvSpPr>
        <p:spPr>
          <a:xfrm>
            <a:off x="3669764" y="4007748"/>
            <a:ext cx="193033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</a:p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609DAC2-C592-4187-8FB4-A5EE96F50ADA}"/>
              </a:ext>
            </a:extLst>
          </p:cNvPr>
          <p:cNvSpPr txBox="1"/>
          <p:nvPr/>
        </p:nvSpPr>
        <p:spPr>
          <a:xfrm>
            <a:off x="9626169" y="2438994"/>
            <a:ext cx="248016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6AAF543-C799-4889-9898-F4A2FAAFAF6F}"/>
              </a:ext>
            </a:extLst>
          </p:cNvPr>
          <p:cNvSpPr txBox="1"/>
          <p:nvPr/>
        </p:nvSpPr>
        <p:spPr>
          <a:xfrm>
            <a:off x="11015181" y="1010175"/>
            <a:ext cx="1835759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Diffusely</a:t>
            </a:r>
          </a:p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</a:p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087CCF6-206D-40FB-9FB9-8A7ED2316DBA}"/>
              </a:ext>
            </a:extLst>
          </p:cNvPr>
          <p:cNvSpPr txBox="1"/>
          <p:nvPr/>
        </p:nvSpPr>
        <p:spPr>
          <a:xfrm>
            <a:off x="8971587" y="5452650"/>
            <a:ext cx="176362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Pigment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0D7EF5A-F3CF-492A-B3EE-8AD270621AC8}"/>
              </a:ext>
            </a:extLst>
          </p:cNvPr>
          <p:cNvSpPr txBox="1"/>
          <p:nvPr/>
        </p:nvSpPr>
        <p:spPr>
          <a:xfrm>
            <a:off x="2494570" y="2818656"/>
            <a:ext cx="71205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F8D8656-77FB-4437-8467-C90ACE98B4BD}"/>
              </a:ext>
            </a:extLst>
          </p:cNvPr>
          <p:cNvSpPr txBox="1"/>
          <p:nvPr/>
        </p:nvSpPr>
        <p:spPr>
          <a:xfrm>
            <a:off x="2496011" y="3423523"/>
            <a:ext cx="142859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360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endParaRPr lang="ja-JP" altLang="en-US" sz="3360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5D0823C-674D-4413-922E-000C2F638475}"/>
                  </a:ext>
                </a:extLst>
              </p:cNvPr>
              <p:cNvSpPr txBox="1"/>
              <p:nvPr/>
            </p:nvSpPr>
            <p:spPr>
              <a:xfrm>
                <a:off x="2850704" y="6995120"/>
                <a:ext cx="19527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5D0823C-674D-4413-922E-000C2F638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04" y="6995120"/>
                <a:ext cx="195271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839B39A-06BA-4B5C-8660-8480226DD63B}"/>
                  </a:ext>
                </a:extLst>
              </p:cNvPr>
              <p:cNvSpPr txBox="1"/>
              <p:nvPr/>
            </p:nvSpPr>
            <p:spPr>
              <a:xfrm>
                <a:off x="5731024" y="6707088"/>
                <a:ext cx="329846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839B39A-06BA-4B5C-8660-8480226DD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24" y="6707088"/>
                <a:ext cx="3298467" cy="514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433A1FC3-C340-47B8-B2C7-D368C58979BA}"/>
                  </a:ext>
                </a:extLst>
              </p:cNvPr>
              <p:cNvSpPr txBox="1"/>
              <p:nvPr/>
            </p:nvSpPr>
            <p:spPr>
              <a:xfrm>
                <a:off x="5803032" y="7355160"/>
                <a:ext cx="3164456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433A1FC3-C340-47B8-B2C7-D368C5897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32" y="7355160"/>
                <a:ext cx="3164456" cy="514051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左中かっこ 74">
            <a:extLst>
              <a:ext uri="{FF2B5EF4-FFF2-40B4-BE49-F238E27FC236}">
                <a16:creationId xmlns:a16="http://schemas.microsoft.com/office/drawing/2014/main" id="{A4C169C4-FD59-4894-8A78-EE0A0A5A6C65}"/>
              </a:ext>
            </a:extLst>
          </p:cNvPr>
          <p:cNvSpPr/>
          <p:nvPr/>
        </p:nvSpPr>
        <p:spPr bwMode="auto">
          <a:xfrm>
            <a:off x="4866928" y="6563072"/>
            <a:ext cx="216024" cy="1440160"/>
          </a:xfrm>
          <a:prstGeom prst="leftBrace">
            <a:avLst>
              <a:gd name="adj1" fmla="val 3588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64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34F5FE7-F08F-4F7A-8A28-280979023E68}"/>
              </a:ext>
            </a:extLst>
          </p:cNvPr>
          <p:cNvCxnSpPr>
            <a:cxnSpLocks/>
          </p:cNvCxnSpPr>
          <p:nvPr/>
        </p:nvCxnSpPr>
        <p:spPr>
          <a:xfrm>
            <a:off x="5587008" y="4892486"/>
            <a:ext cx="9505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C0920D3-0F8B-420D-9F83-859E18605C00}"/>
              </a:ext>
            </a:extLst>
          </p:cNvPr>
          <p:cNvCxnSpPr>
            <a:cxnSpLocks/>
          </p:cNvCxnSpPr>
          <p:nvPr/>
        </p:nvCxnSpPr>
        <p:spPr>
          <a:xfrm>
            <a:off x="7401610" y="3250704"/>
            <a:ext cx="20738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086F3EC-D6F3-4729-84D0-189DDED6810F}"/>
              </a:ext>
            </a:extLst>
          </p:cNvPr>
          <p:cNvCxnSpPr>
            <a:cxnSpLocks/>
          </p:cNvCxnSpPr>
          <p:nvPr/>
        </p:nvCxnSpPr>
        <p:spPr>
          <a:xfrm flipV="1">
            <a:off x="9475440" y="273224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874BC85-FE04-4577-8674-B5DE6D02405B}"/>
              </a:ext>
            </a:extLst>
          </p:cNvPr>
          <p:cNvSpPr/>
          <p:nvPr/>
        </p:nvSpPr>
        <p:spPr>
          <a:xfrm>
            <a:off x="8675698" y="2583894"/>
            <a:ext cx="584870" cy="323059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200160 h 269216"/>
              <a:gd name="connsiteX1" fmla="*/ 246527 w 487392"/>
              <a:gd name="connsiteY1" fmla="*/ 1 h 269216"/>
              <a:gd name="connsiteX2" fmla="*/ 487392 w 487392"/>
              <a:gd name="connsiteY2" fmla="*/ 269216 h 26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269216">
                <a:moveTo>
                  <a:pt x="0" y="200160"/>
                </a:moveTo>
                <a:cubicBezTo>
                  <a:pt x="125802" y="200160"/>
                  <a:pt x="172439" y="399"/>
                  <a:pt x="246527" y="1"/>
                </a:cubicBezTo>
                <a:cubicBezTo>
                  <a:pt x="320615" y="-397"/>
                  <a:pt x="363521" y="242438"/>
                  <a:pt x="487392" y="26921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112A789-507A-4934-90F2-6DC45433B9CB}"/>
              </a:ext>
            </a:extLst>
          </p:cNvPr>
          <p:cNvCxnSpPr>
            <a:cxnSpLocks/>
          </p:cNvCxnSpPr>
          <p:nvPr/>
        </p:nvCxnSpPr>
        <p:spPr>
          <a:xfrm flipV="1">
            <a:off x="7401610" y="273224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ACA3967-01E3-48FB-BCD9-10F1118A0CAD}"/>
              </a:ext>
            </a:extLst>
          </p:cNvPr>
          <p:cNvCxnSpPr>
            <a:cxnSpLocks/>
          </p:cNvCxnSpPr>
          <p:nvPr/>
        </p:nvCxnSpPr>
        <p:spPr>
          <a:xfrm>
            <a:off x="5154960" y="3253564"/>
            <a:ext cx="20738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8B17BF1-CE25-4A12-8B7E-1509F356B824}"/>
              </a:ext>
            </a:extLst>
          </p:cNvPr>
          <p:cNvCxnSpPr>
            <a:cxnSpLocks/>
          </p:cNvCxnSpPr>
          <p:nvPr/>
        </p:nvCxnSpPr>
        <p:spPr>
          <a:xfrm flipV="1">
            <a:off x="7228790" y="273510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B88A70C-28EF-4F29-8F02-2DB2EFB17DCA}"/>
              </a:ext>
            </a:extLst>
          </p:cNvPr>
          <p:cNvSpPr/>
          <p:nvPr/>
        </p:nvSpPr>
        <p:spPr>
          <a:xfrm>
            <a:off x="6431905" y="2341009"/>
            <a:ext cx="584870" cy="571662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407329 h 476385"/>
              <a:gd name="connsiteX1" fmla="*/ 260814 w 487392"/>
              <a:gd name="connsiteY1" fmla="*/ 1 h 476385"/>
              <a:gd name="connsiteX2" fmla="*/ 487392 w 487392"/>
              <a:gd name="connsiteY2" fmla="*/ 476385 h 4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476385">
                <a:moveTo>
                  <a:pt x="0" y="407329"/>
                </a:moveTo>
                <a:cubicBezTo>
                  <a:pt x="125802" y="407329"/>
                  <a:pt x="186726" y="399"/>
                  <a:pt x="260814" y="1"/>
                </a:cubicBezTo>
                <a:cubicBezTo>
                  <a:pt x="334902" y="-397"/>
                  <a:pt x="363521" y="449607"/>
                  <a:pt x="487392" y="47638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B349142-ADA3-4432-B844-0DF064217F75}"/>
              </a:ext>
            </a:extLst>
          </p:cNvPr>
          <p:cNvCxnSpPr>
            <a:cxnSpLocks/>
          </p:cNvCxnSpPr>
          <p:nvPr/>
        </p:nvCxnSpPr>
        <p:spPr>
          <a:xfrm flipV="1">
            <a:off x="5154960" y="273510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B8A3019-71F1-4D81-A726-18B018F72772}"/>
              </a:ext>
            </a:extLst>
          </p:cNvPr>
          <p:cNvCxnSpPr>
            <a:cxnSpLocks/>
          </p:cNvCxnSpPr>
          <p:nvPr/>
        </p:nvCxnSpPr>
        <p:spPr>
          <a:xfrm>
            <a:off x="2908311" y="3250704"/>
            <a:ext cx="20738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4476869-9E6A-4EF6-8601-559A4B9976A7}"/>
              </a:ext>
            </a:extLst>
          </p:cNvPr>
          <p:cNvCxnSpPr>
            <a:cxnSpLocks/>
          </p:cNvCxnSpPr>
          <p:nvPr/>
        </p:nvCxnSpPr>
        <p:spPr>
          <a:xfrm flipV="1">
            <a:off x="4982141" y="273224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687DE97-C482-49E5-B709-A9FB88D6ADE8}"/>
              </a:ext>
            </a:extLst>
          </p:cNvPr>
          <p:cNvSpPr/>
          <p:nvPr/>
        </p:nvSpPr>
        <p:spPr>
          <a:xfrm>
            <a:off x="4182399" y="2038111"/>
            <a:ext cx="584870" cy="868842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724035">
                <a:moveTo>
                  <a:pt x="0" y="654979"/>
                </a:moveTo>
                <a:cubicBezTo>
                  <a:pt x="125802" y="654979"/>
                  <a:pt x="196251" y="399"/>
                  <a:pt x="270339" y="1"/>
                </a:cubicBezTo>
                <a:cubicBezTo>
                  <a:pt x="344427" y="-397"/>
                  <a:pt x="363521" y="697257"/>
                  <a:pt x="487392" y="72403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991FAE5-ABD6-465F-A834-5B01493DA351}"/>
              </a:ext>
            </a:extLst>
          </p:cNvPr>
          <p:cNvCxnSpPr>
            <a:cxnSpLocks/>
          </p:cNvCxnSpPr>
          <p:nvPr/>
        </p:nvCxnSpPr>
        <p:spPr>
          <a:xfrm flipV="1">
            <a:off x="2908310" y="273224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50CAEFA-EFB1-4EDE-B72F-C5C6EB6CCB50}"/>
              </a:ext>
            </a:extLst>
          </p:cNvPr>
          <p:cNvCxnSpPr>
            <a:cxnSpLocks/>
          </p:cNvCxnSpPr>
          <p:nvPr/>
        </p:nvCxnSpPr>
        <p:spPr>
          <a:xfrm>
            <a:off x="5154960" y="5410944"/>
            <a:ext cx="20738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5469183-3D07-479C-9865-DB1D5237C5AF}"/>
              </a:ext>
            </a:extLst>
          </p:cNvPr>
          <p:cNvCxnSpPr>
            <a:cxnSpLocks/>
          </p:cNvCxnSpPr>
          <p:nvPr/>
        </p:nvCxnSpPr>
        <p:spPr>
          <a:xfrm flipV="1">
            <a:off x="7228790" y="489248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34425BE-1D15-4B68-87D6-F1B29B8ED5A2}"/>
              </a:ext>
            </a:extLst>
          </p:cNvPr>
          <p:cNvSpPr/>
          <p:nvPr/>
        </p:nvSpPr>
        <p:spPr>
          <a:xfrm>
            <a:off x="6429048" y="4198351"/>
            <a:ext cx="584870" cy="868842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724035">
                <a:moveTo>
                  <a:pt x="0" y="654979"/>
                </a:moveTo>
                <a:cubicBezTo>
                  <a:pt x="125802" y="654979"/>
                  <a:pt x="196251" y="399"/>
                  <a:pt x="270339" y="1"/>
                </a:cubicBezTo>
                <a:cubicBezTo>
                  <a:pt x="344427" y="-397"/>
                  <a:pt x="363521" y="697257"/>
                  <a:pt x="487392" y="724035"/>
                </a:cubicBezTo>
              </a:path>
            </a:pathLst>
          </a:cu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D048E21-B6F4-4B3C-B990-227805D95CFE}"/>
              </a:ext>
            </a:extLst>
          </p:cNvPr>
          <p:cNvSpPr/>
          <p:nvPr/>
        </p:nvSpPr>
        <p:spPr>
          <a:xfrm>
            <a:off x="6429048" y="4744134"/>
            <a:ext cx="584870" cy="323059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200160 h 269216"/>
              <a:gd name="connsiteX1" fmla="*/ 246527 w 487392"/>
              <a:gd name="connsiteY1" fmla="*/ 1 h 269216"/>
              <a:gd name="connsiteX2" fmla="*/ 487392 w 487392"/>
              <a:gd name="connsiteY2" fmla="*/ 269216 h 26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269216">
                <a:moveTo>
                  <a:pt x="0" y="200160"/>
                </a:moveTo>
                <a:cubicBezTo>
                  <a:pt x="125802" y="200160"/>
                  <a:pt x="172439" y="399"/>
                  <a:pt x="246527" y="1"/>
                </a:cubicBezTo>
                <a:cubicBezTo>
                  <a:pt x="320615" y="-397"/>
                  <a:pt x="363521" y="242438"/>
                  <a:pt x="487392" y="269216"/>
                </a:cubicBezTo>
              </a:path>
            </a:pathLst>
          </a:custGeom>
          <a:noFill/>
          <a:ln w="381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6BADE1E-B323-43BE-9C7D-08712FBE698A}"/>
              </a:ext>
            </a:extLst>
          </p:cNvPr>
          <p:cNvSpPr/>
          <p:nvPr/>
        </p:nvSpPr>
        <p:spPr>
          <a:xfrm>
            <a:off x="6431905" y="4498389"/>
            <a:ext cx="584870" cy="571662"/>
          </a:xfrm>
          <a:custGeom>
            <a:avLst/>
            <a:gdLst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715992"/>
              <a:gd name="connsiteY0" fmla="*/ 707366 h 707366"/>
              <a:gd name="connsiteX1" fmla="*/ 353683 w 715992"/>
              <a:gd name="connsiteY1" fmla="*/ 0 h 707366"/>
              <a:gd name="connsiteX2" fmla="*/ 715992 w 715992"/>
              <a:gd name="connsiteY2" fmla="*/ 707366 h 707366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685036"/>
              <a:gd name="connsiteY0" fmla="*/ 707371 h 721658"/>
              <a:gd name="connsiteX1" fmla="*/ 353683 w 685036"/>
              <a:gd name="connsiteY1" fmla="*/ 5 h 721658"/>
              <a:gd name="connsiteX2" fmla="*/ 685036 w 685036"/>
              <a:gd name="connsiteY2" fmla="*/ 721658 h 721658"/>
              <a:gd name="connsiteX0" fmla="*/ 0 w 487392"/>
              <a:gd name="connsiteY0" fmla="*/ 652744 h 721800"/>
              <a:gd name="connsiteX1" fmla="*/ 156039 w 487392"/>
              <a:gd name="connsiteY1" fmla="*/ 147 h 721800"/>
              <a:gd name="connsiteX2" fmla="*/ 487392 w 487392"/>
              <a:gd name="connsiteY2" fmla="*/ 721800 h 721800"/>
              <a:gd name="connsiteX0" fmla="*/ 0 w 487392"/>
              <a:gd name="connsiteY0" fmla="*/ 655125 h 724181"/>
              <a:gd name="connsiteX1" fmla="*/ 270339 w 487392"/>
              <a:gd name="connsiteY1" fmla="*/ 147 h 724181"/>
              <a:gd name="connsiteX2" fmla="*/ 487392 w 487392"/>
              <a:gd name="connsiteY2" fmla="*/ 724181 h 724181"/>
              <a:gd name="connsiteX0" fmla="*/ 0 w 487392"/>
              <a:gd name="connsiteY0" fmla="*/ 654979 h 724035"/>
              <a:gd name="connsiteX1" fmla="*/ 270339 w 487392"/>
              <a:gd name="connsiteY1" fmla="*/ 1 h 724035"/>
              <a:gd name="connsiteX2" fmla="*/ 487392 w 487392"/>
              <a:gd name="connsiteY2" fmla="*/ 724035 h 724035"/>
              <a:gd name="connsiteX0" fmla="*/ 0 w 487392"/>
              <a:gd name="connsiteY0" fmla="*/ 407329 h 476385"/>
              <a:gd name="connsiteX1" fmla="*/ 260814 w 487392"/>
              <a:gd name="connsiteY1" fmla="*/ 1 h 476385"/>
              <a:gd name="connsiteX2" fmla="*/ 487392 w 487392"/>
              <a:gd name="connsiteY2" fmla="*/ 476385 h 4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392" h="476385">
                <a:moveTo>
                  <a:pt x="0" y="407329"/>
                </a:moveTo>
                <a:cubicBezTo>
                  <a:pt x="125802" y="407329"/>
                  <a:pt x="186726" y="399"/>
                  <a:pt x="260814" y="1"/>
                </a:cubicBezTo>
                <a:cubicBezTo>
                  <a:pt x="334902" y="-397"/>
                  <a:pt x="363521" y="449607"/>
                  <a:pt x="487392" y="476385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FA384BFF-7C9B-48EA-BC90-D58402EA76BE}"/>
              </a:ext>
            </a:extLst>
          </p:cNvPr>
          <p:cNvCxnSpPr>
            <a:cxnSpLocks/>
          </p:cNvCxnSpPr>
          <p:nvPr/>
        </p:nvCxnSpPr>
        <p:spPr>
          <a:xfrm flipV="1">
            <a:off x="5154960" y="489248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4E949AB-F1D2-43B0-A573-B94375D0F972}"/>
              </a:ext>
            </a:extLst>
          </p:cNvPr>
          <p:cNvCxnSpPr>
            <a:cxnSpLocks/>
          </p:cNvCxnSpPr>
          <p:nvPr/>
        </p:nvCxnSpPr>
        <p:spPr>
          <a:xfrm>
            <a:off x="8006477" y="5410944"/>
            <a:ext cx="20738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7FAEA43-36BA-4F5E-B7FC-AEA34A86FE46}"/>
              </a:ext>
            </a:extLst>
          </p:cNvPr>
          <p:cNvCxnSpPr>
            <a:cxnSpLocks/>
          </p:cNvCxnSpPr>
          <p:nvPr/>
        </p:nvCxnSpPr>
        <p:spPr>
          <a:xfrm>
            <a:off x="8438525" y="4892486"/>
            <a:ext cx="20738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311E1F59-8D3D-4A6A-8758-58C4158992C1}"/>
              </a:ext>
            </a:extLst>
          </p:cNvPr>
          <p:cNvCxnSpPr>
            <a:cxnSpLocks/>
          </p:cNvCxnSpPr>
          <p:nvPr/>
        </p:nvCxnSpPr>
        <p:spPr>
          <a:xfrm flipV="1">
            <a:off x="10080307" y="489248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B518549-9086-4EB8-81AA-B5892D918B0E}"/>
              </a:ext>
            </a:extLst>
          </p:cNvPr>
          <p:cNvSpPr/>
          <p:nvPr/>
        </p:nvSpPr>
        <p:spPr>
          <a:xfrm>
            <a:off x="8352115" y="4978896"/>
            <a:ext cx="1739086" cy="258960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9238" h="215800">
                <a:moveTo>
                  <a:pt x="0" y="215800"/>
                </a:moveTo>
                <a:cubicBezTo>
                  <a:pt x="232913" y="-91875"/>
                  <a:pt x="1242203" y="-45868"/>
                  <a:pt x="1449238" y="19854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FDCD2D2-D448-457E-88A6-8EC44C52C70E}"/>
              </a:ext>
            </a:extLst>
          </p:cNvPr>
          <p:cNvCxnSpPr>
            <a:cxnSpLocks/>
          </p:cNvCxnSpPr>
          <p:nvPr/>
        </p:nvCxnSpPr>
        <p:spPr>
          <a:xfrm flipV="1">
            <a:off x="8006477" y="4892486"/>
            <a:ext cx="432048" cy="518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F2CCE93-1B35-467C-905D-839CBA4453D2}"/>
              </a:ext>
            </a:extLst>
          </p:cNvPr>
          <p:cNvSpPr txBox="1"/>
          <p:nvPr/>
        </p:nvSpPr>
        <p:spPr>
          <a:xfrm>
            <a:off x="3772407" y="3250705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6249E1F-DF5F-41E3-8901-35207C386415}"/>
              </a:ext>
            </a:extLst>
          </p:cNvPr>
          <p:cNvSpPr txBox="1"/>
          <p:nvPr/>
        </p:nvSpPr>
        <p:spPr>
          <a:xfrm>
            <a:off x="8179296" y="325070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左中かっこ 1">
            <a:extLst>
              <a:ext uri="{FF2B5EF4-FFF2-40B4-BE49-F238E27FC236}">
                <a16:creationId xmlns:a16="http://schemas.microsoft.com/office/drawing/2014/main" id="{76BE1244-B0C0-4007-9E62-B4A0CA55A244}"/>
              </a:ext>
            </a:extLst>
          </p:cNvPr>
          <p:cNvSpPr/>
          <p:nvPr/>
        </p:nvSpPr>
        <p:spPr>
          <a:xfrm rot="16200000">
            <a:off x="6278285" y="399187"/>
            <a:ext cx="259229" cy="6999178"/>
          </a:xfrm>
          <a:prstGeom prst="leftBrace">
            <a:avLst>
              <a:gd name="adj1" fmla="val 7781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AD9CE1EA-464D-4A9E-B298-527AC71A43A6}"/>
              </a:ext>
            </a:extLst>
          </p:cNvPr>
          <p:cNvSpPr/>
          <p:nvPr/>
        </p:nvSpPr>
        <p:spPr>
          <a:xfrm>
            <a:off x="7660839" y="4892486"/>
            <a:ext cx="345638" cy="5184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0D040A9-9805-4DB0-BA2C-82505CD72102}"/>
              </a:ext>
            </a:extLst>
          </p:cNvPr>
          <p:cNvSpPr txBox="1"/>
          <p:nvPr/>
        </p:nvSpPr>
        <p:spPr>
          <a:xfrm>
            <a:off x="5932646" y="325070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 err="1">
                <a:latin typeface="+mj-lt"/>
                <a:cs typeface="Arial" panose="020B0604020202020204" pitchFamily="34" charset="0"/>
              </a:rPr>
              <a:t>avg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5287DA0-5599-475C-9E05-BB701F3D2925}"/>
              </a:ext>
            </a:extLst>
          </p:cNvPr>
          <p:cNvSpPr txBox="1"/>
          <p:nvPr/>
        </p:nvSpPr>
        <p:spPr>
          <a:xfrm>
            <a:off x="5327780" y="5410945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Pseudo color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B4BF08E-04E7-4ACF-AA5D-F8F2548FB0D7}"/>
              </a:ext>
            </a:extLst>
          </p:cNvPr>
          <p:cNvSpPr txBox="1"/>
          <p:nvPr/>
        </p:nvSpPr>
        <p:spPr>
          <a:xfrm>
            <a:off x="8006477" y="5410945"/>
            <a:ext cx="247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Diffuse reflection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DC156FC-A565-4FE8-ABFC-ECEAD6472EC6}"/>
              </a:ext>
            </a:extLst>
          </p:cNvPr>
          <p:cNvSpPr/>
          <p:nvPr/>
        </p:nvSpPr>
        <p:spPr>
          <a:xfrm>
            <a:off x="6986499" y="5082468"/>
            <a:ext cx="253186" cy="142174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947235C-C458-4E39-BE26-5F686B175F42}"/>
              </a:ext>
            </a:extLst>
          </p:cNvPr>
          <p:cNvSpPr/>
          <p:nvPr/>
        </p:nvSpPr>
        <p:spPr>
          <a:xfrm>
            <a:off x="5500599" y="4978897"/>
            <a:ext cx="964703" cy="266449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63CBBA8-ECFA-4E57-AA43-9E82CE1DB061}"/>
              </a:ext>
            </a:extLst>
          </p:cNvPr>
          <p:cNvSpPr/>
          <p:nvPr/>
        </p:nvSpPr>
        <p:spPr>
          <a:xfrm>
            <a:off x="4739850" y="2915007"/>
            <a:ext cx="253186" cy="142174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2E7D491-7792-43C1-9039-BE1D6E6DCBA7}"/>
              </a:ext>
            </a:extLst>
          </p:cNvPr>
          <p:cNvSpPr/>
          <p:nvPr/>
        </p:nvSpPr>
        <p:spPr>
          <a:xfrm>
            <a:off x="3253949" y="2811436"/>
            <a:ext cx="964703" cy="266449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B627AB5-2CED-42D4-A627-3BD380950141}"/>
              </a:ext>
            </a:extLst>
          </p:cNvPr>
          <p:cNvSpPr/>
          <p:nvPr/>
        </p:nvSpPr>
        <p:spPr>
          <a:xfrm>
            <a:off x="6986499" y="2922228"/>
            <a:ext cx="253186" cy="142174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C79E34AF-0C33-4745-9302-10E612F96221}"/>
              </a:ext>
            </a:extLst>
          </p:cNvPr>
          <p:cNvSpPr/>
          <p:nvPr/>
        </p:nvSpPr>
        <p:spPr>
          <a:xfrm>
            <a:off x="5500599" y="2818657"/>
            <a:ext cx="964703" cy="266449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D98F7910-83C5-4E0E-AC10-B4C3E8ADAD86}"/>
              </a:ext>
            </a:extLst>
          </p:cNvPr>
          <p:cNvSpPr/>
          <p:nvPr/>
        </p:nvSpPr>
        <p:spPr>
          <a:xfrm>
            <a:off x="9233149" y="2922228"/>
            <a:ext cx="253186" cy="142174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210988"/>
              <a:gd name="connsiteY0" fmla="*/ 162167 h 280645"/>
              <a:gd name="connsiteX1" fmla="*/ 210988 w 210988"/>
              <a:gd name="connsiteY1" fmla="*/ 280645 h 280645"/>
              <a:gd name="connsiteX0" fmla="*/ 0 w 210988"/>
              <a:gd name="connsiteY0" fmla="*/ 27422 h 145900"/>
              <a:gd name="connsiteX1" fmla="*/ 210988 w 210988"/>
              <a:gd name="connsiteY1" fmla="*/ 145900 h 145900"/>
              <a:gd name="connsiteX0" fmla="*/ 0 w 210988"/>
              <a:gd name="connsiteY0" fmla="*/ 0 h 118478"/>
              <a:gd name="connsiteX1" fmla="*/ 210988 w 210988"/>
              <a:gd name="connsiteY1" fmla="*/ 118478 h 11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88" h="118478">
                <a:moveTo>
                  <a:pt x="0" y="0"/>
                </a:moveTo>
                <a:cubicBezTo>
                  <a:pt x="56701" y="13794"/>
                  <a:pt x="106347" y="40751"/>
                  <a:pt x="210988" y="118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37AE650-961D-470E-B9F8-E273A9F0C037}"/>
              </a:ext>
            </a:extLst>
          </p:cNvPr>
          <p:cNvSpPr/>
          <p:nvPr/>
        </p:nvSpPr>
        <p:spPr>
          <a:xfrm>
            <a:off x="7747249" y="2818657"/>
            <a:ext cx="964703" cy="266449"/>
          </a:xfrm>
          <a:custGeom>
            <a:avLst/>
            <a:gdLst>
              <a:gd name="connsiteX0" fmla="*/ 0 w 1449238"/>
              <a:gd name="connsiteY0" fmla="*/ 17253 h 17253"/>
              <a:gd name="connsiteX1" fmla="*/ 1449238 w 1449238"/>
              <a:gd name="connsiteY1" fmla="*/ 0 h 17253"/>
              <a:gd name="connsiteX0" fmla="*/ 0 w 1449238"/>
              <a:gd name="connsiteY0" fmla="*/ 120866 h 120866"/>
              <a:gd name="connsiteX1" fmla="*/ 1449238 w 1449238"/>
              <a:gd name="connsiteY1" fmla="*/ 103613 h 120866"/>
              <a:gd name="connsiteX0" fmla="*/ 0 w 1449238"/>
              <a:gd name="connsiteY0" fmla="*/ 199523 h 199523"/>
              <a:gd name="connsiteX1" fmla="*/ 1449238 w 1449238"/>
              <a:gd name="connsiteY1" fmla="*/ 182270 h 199523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1449238"/>
              <a:gd name="connsiteY0" fmla="*/ 215800 h 215800"/>
              <a:gd name="connsiteX1" fmla="*/ 1449238 w 1449238"/>
              <a:gd name="connsiteY1" fmla="*/ 198547 h 215800"/>
              <a:gd name="connsiteX0" fmla="*/ 0 w 803919"/>
              <a:gd name="connsiteY0" fmla="*/ 341511 h 341511"/>
              <a:gd name="connsiteX1" fmla="*/ 803919 w 803919"/>
              <a:gd name="connsiteY1" fmla="*/ 119470 h 341511"/>
              <a:gd name="connsiteX0" fmla="*/ 0 w 803919"/>
              <a:gd name="connsiteY0" fmla="*/ 228400 h 228400"/>
              <a:gd name="connsiteX1" fmla="*/ 803919 w 803919"/>
              <a:gd name="connsiteY1" fmla="*/ 6359 h 228400"/>
              <a:gd name="connsiteX0" fmla="*/ 0 w 803919"/>
              <a:gd name="connsiteY0" fmla="*/ 222041 h 222041"/>
              <a:gd name="connsiteX1" fmla="*/ 803919 w 803919"/>
              <a:gd name="connsiteY1" fmla="*/ 0 h 2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919" h="222041">
                <a:moveTo>
                  <a:pt x="0" y="222041"/>
                </a:moveTo>
                <a:cubicBezTo>
                  <a:pt x="109088" y="14379"/>
                  <a:pt x="620696" y="10378"/>
                  <a:pt x="80391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B3800D9-2581-454F-A0F1-50C834355E66}"/>
              </a:ext>
            </a:extLst>
          </p:cNvPr>
          <p:cNvCxnSpPr>
            <a:cxnSpLocks/>
          </p:cNvCxnSpPr>
          <p:nvPr/>
        </p:nvCxnSpPr>
        <p:spPr>
          <a:xfrm>
            <a:off x="6969562" y="4892486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A6F9FE52-C6C5-4D3D-8F6B-6D28B58DC648}"/>
              </a:ext>
            </a:extLst>
          </p:cNvPr>
          <p:cNvCxnSpPr>
            <a:cxnSpLocks/>
          </p:cNvCxnSpPr>
          <p:nvPr/>
        </p:nvCxnSpPr>
        <p:spPr>
          <a:xfrm>
            <a:off x="3340358" y="2732246"/>
            <a:ext cx="9505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A99066ED-03F9-4364-9E79-C246488D0B60}"/>
              </a:ext>
            </a:extLst>
          </p:cNvPr>
          <p:cNvCxnSpPr>
            <a:cxnSpLocks/>
          </p:cNvCxnSpPr>
          <p:nvPr/>
        </p:nvCxnSpPr>
        <p:spPr>
          <a:xfrm>
            <a:off x="4722912" y="2732246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4A085258-8A53-44C5-9647-A003629B717C}"/>
              </a:ext>
            </a:extLst>
          </p:cNvPr>
          <p:cNvCxnSpPr>
            <a:cxnSpLocks/>
          </p:cNvCxnSpPr>
          <p:nvPr/>
        </p:nvCxnSpPr>
        <p:spPr>
          <a:xfrm>
            <a:off x="5587008" y="2732246"/>
            <a:ext cx="9505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688D5E94-ADFF-43F4-80D9-01BDB2751831}"/>
              </a:ext>
            </a:extLst>
          </p:cNvPr>
          <p:cNvCxnSpPr>
            <a:cxnSpLocks/>
          </p:cNvCxnSpPr>
          <p:nvPr/>
        </p:nvCxnSpPr>
        <p:spPr>
          <a:xfrm>
            <a:off x="6969562" y="2732246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EA21CC16-2D77-4AD2-B87E-2B5A4A06FFD4}"/>
              </a:ext>
            </a:extLst>
          </p:cNvPr>
          <p:cNvCxnSpPr>
            <a:cxnSpLocks/>
          </p:cNvCxnSpPr>
          <p:nvPr/>
        </p:nvCxnSpPr>
        <p:spPr>
          <a:xfrm>
            <a:off x="7833657" y="2732246"/>
            <a:ext cx="9505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F375AF1D-7E1A-4852-A3F9-0FAD8227ED34}"/>
              </a:ext>
            </a:extLst>
          </p:cNvPr>
          <p:cNvCxnSpPr>
            <a:cxnSpLocks/>
          </p:cNvCxnSpPr>
          <p:nvPr/>
        </p:nvCxnSpPr>
        <p:spPr>
          <a:xfrm>
            <a:off x="9129802" y="2732246"/>
            <a:ext cx="7776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893ADF4-E98E-4BE2-8368-FAA97EF368D6}"/>
              </a:ext>
            </a:extLst>
          </p:cNvPr>
          <p:cNvSpPr txBox="1"/>
          <p:nvPr/>
        </p:nvSpPr>
        <p:spPr>
          <a:xfrm>
            <a:off x="6105466" y="3941981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>
                <a:latin typeface="+mj-lt"/>
                <a:cs typeface="Arial" panose="020B0604020202020204" pitchFamily="34" charset="0"/>
              </a:rPr>
              <a:t>max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F8C41E1-3518-41AD-8CC4-FAA3B416EEEF}"/>
              </a:ext>
            </a:extLst>
          </p:cNvPr>
          <p:cNvSpPr txBox="1"/>
          <p:nvPr/>
        </p:nvSpPr>
        <p:spPr>
          <a:xfrm>
            <a:off x="5932646" y="4460439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 err="1">
                <a:latin typeface="+mj-lt"/>
                <a:cs typeface="Arial" panose="020B0604020202020204" pitchFamily="34" charset="0"/>
              </a:rPr>
              <a:t>min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ACC84CF-B9A4-4B95-9A86-36049ECD5CB5}"/>
              </a:ext>
            </a:extLst>
          </p:cNvPr>
          <p:cNvSpPr txBox="1"/>
          <p:nvPr/>
        </p:nvSpPr>
        <p:spPr>
          <a:xfrm>
            <a:off x="6019056" y="420121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ja-JP" sz="2400" baseline="-25000" dirty="0" err="1">
                <a:latin typeface="+mj-lt"/>
                <a:cs typeface="Arial" panose="020B0604020202020204" pitchFamily="34" charset="0"/>
              </a:rPr>
              <a:t>avg</a:t>
            </a:r>
            <a:endParaRPr lang="ja-JP" alt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4E2A17C-A980-4F7F-A6B0-281FE490B853}"/>
              </a:ext>
            </a:extLst>
          </p:cNvPr>
          <p:cNvSpPr txBox="1"/>
          <p:nvPr/>
        </p:nvSpPr>
        <p:spPr>
          <a:xfrm>
            <a:off x="6710333" y="3855572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Pseudo red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980E1EE-F8DC-46C4-95E1-621ABF75A777}"/>
              </a:ext>
            </a:extLst>
          </p:cNvPr>
          <p:cNvSpPr txBox="1"/>
          <p:nvPr/>
        </p:nvSpPr>
        <p:spPr>
          <a:xfrm>
            <a:off x="6883153" y="4114801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Pseudo green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41F13C1-53A1-405A-B71F-3E039686B55C}"/>
              </a:ext>
            </a:extLst>
          </p:cNvPr>
          <p:cNvSpPr txBox="1"/>
          <p:nvPr/>
        </p:nvSpPr>
        <p:spPr>
          <a:xfrm>
            <a:off x="7055972" y="4374029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Pseudo blue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D152652A-6448-422D-A335-73155E3A7C62}"/>
                  </a:ext>
                </a:extLst>
              </p:cNvPr>
              <p:cNvSpPr txBox="1"/>
              <p:nvPr/>
            </p:nvSpPr>
            <p:spPr>
              <a:xfrm>
                <a:off x="4578896" y="1378496"/>
                <a:ext cx="3778983" cy="425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D152652A-6448-422D-A335-73155E3A7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96" y="1378496"/>
                <a:ext cx="3778983" cy="425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3F62E709-DB53-4714-9F97-ACE26EC7514A}"/>
                  </a:ext>
                </a:extLst>
              </p:cNvPr>
              <p:cNvSpPr txBox="1"/>
              <p:nvPr/>
            </p:nvSpPr>
            <p:spPr>
              <a:xfrm>
                <a:off x="3570784" y="5842992"/>
                <a:ext cx="4321119" cy="425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3F62E709-DB53-4714-9F97-ACE26EC7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84" y="5842992"/>
                <a:ext cx="4321119" cy="425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18E9CE39-271F-4613-89C6-F34E61F2AC14}"/>
                  </a:ext>
                </a:extLst>
              </p:cNvPr>
              <p:cNvSpPr txBox="1"/>
              <p:nvPr/>
            </p:nvSpPr>
            <p:spPr>
              <a:xfrm>
                <a:off x="8611344" y="5987008"/>
                <a:ext cx="135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18E9CE39-271F-4613-89C6-F34E61F2A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344" y="5987008"/>
                <a:ext cx="1357488" cy="369332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5">
            <a:extLst>
              <a:ext uri="{FF2B5EF4-FFF2-40B4-BE49-F238E27FC236}">
                <a16:creationId xmlns:a16="http://schemas.microsoft.com/office/drawing/2014/main" id="{471796B2-4115-409D-A139-226B9222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Pseudocolor</a:t>
            </a:r>
            <a:r>
              <a:rPr lang="en-US" altLang="ja-JP" dirty="0"/>
              <a:t> input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05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B195D9C-003C-4319-94B9-8F09B4873E11}"/>
              </a:ext>
            </a:extLst>
          </p:cNvPr>
          <p:cNvCxnSpPr/>
          <p:nvPr/>
        </p:nvCxnSpPr>
        <p:spPr>
          <a:xfrm>
            <a:off x="7747248" y="5500257"/>
            <a:ext cx="259229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477005B-1414-4A0E-9E92-E64882575F46}"/>
              </a:ext>
            </a:extLst>
          </p:cNvPr>
          <p:cNvCxnSpPr/>
          <p:nvPr/>
        </p:nvCxnSpPr>
        <p:spPr>
          <a:xfrm>
            <a:off x="6103986" y="5413847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B995DDF-2D9E-4B4E-BD35-E3A712CD7E9C}"/>
              </a:ext>
            </a:extLst>
          </p:cNvPr>
          <p:cNvCxnSpPr/>
          <p:nvPr/>
        </p:nvCxnSpPr>
        <p:spPr>
          <a:xfrm>
            <a:off x="6103986" y="5673076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C9FC6A8-331A-4732-BE27-31A06D79AAFD}"/>
              </a:ext>
            </a:extLst>
          </p:cNvPr>
          <p:cNvCxnSpPr/>
          <p:nvPr/>
        </p:nvCxnSpPr>
        <p:spPr>
          <a:xfrm>
            <a:off x="6017577" y="5327438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D426F53-2C84-49C7-9252-A8433C8ADAEB}"/>
              </a:ext>
            </a:extLst>
          </p:cNvPr>
          <p:cNvCxnSpPr/>
          <p:nvPr/>
        </p:nvCxnSpPr>
        <p:spPr>
          <a:xfrm>
            <a:off x="6451104" y="5413847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89D8757-D377-4DA5-9282-5DA7450BCD5D}"/>
              </a:ext>
            </a:extLst>
          </p:cNvPr>
          <p:cNvCxnSpPr/>
          <p:nvPr/>
        </p:nvCxnSpPr>
        <p:spPr>
          <a:xfrm>
            <a:off x="6103986" y="5413847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947DC07-0609-4947-80A9-F532401CE875}"/>
              </a:ext>
            </a:extLst>
          </p:cNvPr>
          <p:cNvCxnSpPr/>
          <p:nvPr/>
        </p:nvCxnSpPr>
        <p:spPr>
          <a:xfrm>
            <a:off x="6364694" y="5327437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C6EC463-F7F6-4757-B7A0-9D4024D1D59F}"/>
              </a:ext>
            </a:extLst>
          </p:cNvPr>
          <p:cNvCxnSpPr/>
          <p:nvPr/>
        </p:nvCxnSpPr>
        <p:spPr>
          <a:xfrm>
            <a:off x="6017576" y="5327437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3BDE894-B622-4850-A8D1-F6B1CD930393}"/>
              </a:ext>
            </a:extLst>
          </p:cNvPr>
          <p:cNvCxnSpPr/>
          <p:nvPr/>
        </p:nvCxnSpPr>
        <p:spPr>
          <a:xfrm>
            <a:off x="6017576" y="5586666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EA2171-DF79-4AD5-8B15-217B9F52F4BB}"/>
              </a:ext>
            </a:extLst>
          </p:cNvPr>
          <p:cNvCxnSpPr/>
          <p:nvPr/>
        </p:nvCxnSpPr>
        <p:spPr>
          <a:xfrm>
            <a:off x="6017576" y="5327438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56DEEA6B-928B-4FC4-8612-14C42D8DE157}"/>
              </a:ext>
            </a:extLst>
          </p:cNvPr>
          <p:cNvCxnSpPr/>
          <p:nvPr/>
        </p:nvCxnSpPr>
        <p:spPr>
          <a:xfrm>
            <a:off x="6537514" y="5500257"/>
            <a:ext cx="25922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CB69A8A-FFB8-43AB-AD4A-3D366CAA7CF0}"/>
              </a:ext>
            </a:extLst>
          </p:cNvPr>
          <p:cNvCxnSpPr/>
          <p:nvPr/>
        </p:nvCxnSpPr>
        <p:spPr>
          <a:xfrm>
            <a:off x="6968083" y="5413847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FD0EBE-8A3A-4DF9-8BBF-DD1C8BF90C07}"/>
              </a:ext>
            </a:extLst>
          </p:cNvPr>
          <p:cNvCxnSpPr/>
          <p:nvPr/>
        </p:nvCxnSpPr>
        <p:spPr>
          <a:xfrm>
            <a:off x="6968083" y="5673076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807B8DE-CFCD-44FE-9AD5-FB6B7A21A669}"/>
              </a:ext>
            </a:extLst>
          </p:cNvPr>
          <p:cNvCxnSpPr/>
          <p:nvPr/>
        </p:nvCxnSpPr>
        <p:spPr>
          <a:xfrm>
            <a:off x="6881673" y="5327438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FC37307-5025-4344-A068-D4A0E6156D11}"/>
              </a:ext>
            </a:extLst>
          </p:cNvPr>
          <p:cNvCxnSpPr/>
          <p:nvPr/>
        </p:nvCxnSpPr>
        <p:spPr>
          <a:xfrm>
            <a:off x="7660838" y="5413847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F174B01-F21E-4346-B404-2FFBA63406D6}"/>
              </a:ext>
            </a:extLst>
          </p:cNvPr>
          <p:cNvCxnSpPr/>
          <p:nvPr/>
        </p:nvCxnSpPr>
        <p:spPr>
          <a:xfrm>
            <a:off x="6968082" y="5413847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4A11BC-F808-4B65-9134-041B08BF9EA7}"/>
              </a:ext>
            </a:extLst>
          </p:cNvPr>
          <p:cNvCxnSpPr/>
          <p:nvPr/>
        </p:nvCxnSpPr>
        <p:spPr>
          <a:xfrm>
            <a:off x="7574429" y="5327437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383B9E8-DC65-4953-B8BC-021C39E6FD75}"/>
              </a:ext>
            </a:extLst>
          </p:cNvPr>
          <p:cNvCxnSpPr/>
          <p:nvPr/>
        </p:nvCxnSpPr>
        <p:spPr>
          <a:xfrm>
            <a:off x="6881672" y="5327437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E0F9295-9E2E-490C-95CC-5130C64CEB85}"/>
              </a:ext>
            </a:extLst>
          </p:cNvPr>
          <p:cNvCxnSpPr/>
          <p:nvPr/>
        </p:nvCxnSpPr>
        <p:spPr>
          <a:xfrm>
            <a:off x="6881672" y="5586666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B617CDB-299C-4336-86CB-07E129A3003E}"/>
              </a:ext>
            </a:extLst>
          </p:cNvPr>
          <p:cNvCxnSpPr/>
          <p:nvPr/>
        </p:nvCxnSpPr>
        <p:spPr>
          <a:xfrm>
            <a:off x="6881672" y="5327438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AC93FA-0DB4-440F-AF4F-E3AC187E4622}"/>
              </a:ext>
            </a:extLst>
          </p:cNvPr>
          <p:cNvSpPr txBox="1"/>
          <p:nvPr/>
        </p:nvSpPr>
        <p:spPr>
          <a:xfrm>
            <a:off x="6846489" y="4981799"/>
            <a:ext cx="88357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8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@32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65DE108-F0BF-426C-839E-17E6CC34B8F5}"/>
              </a:ext>
            </a:extLst>
          </p:cNvPr>
          <p:cNvSpPr txBox="1"/>
          <p:nvPr/>
        </p:nvSpPr>
        <p:spPr>
          <a:xfrm>
            <a:off x="7937252" y="4981799"/>
            <a:ext cx="88357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8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4B49975-0B21-4DFE-8DDF-DF75BF5018BF}"/>
              </a:ext>
            </a:extLst>
          </p:cNvPr>
          <p:cNvCxnSpPr/>
          <p:nvPr/>
        </p:nvCxnSpPr>
        <p:spPr>
          <a:xfrm flipH="1" flipV="1">
            <a:off x="8350636" y="4722570"/>
            <a:ext cx="1480" cy="259229"/>
          </a:xfrm>
          <a:prstGeom prst="straightConnector1">
            <a:avLst/>
          </a:prstGeom>
          <a:ln w="38100" cmpd="dbl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64684234-4FBA-4ADA-9B3D-23EEE207F418}"/>
              </a:ext>
            </a:extLst>
          </p:cNvPr>
          <p:cNvCxnSpPr/>
          <p:nvPr/>
        </p:nvCxnSpPr>
        <p:spPr>
          <a:xfrm>
            <a:off x="6278285" y="4722570"/>
            <a:ext cx="0" cy="259229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BD30713-2DA3-4E3E-837B-DCD705BDA0E9}"/>
              </a:ext>
            </a:extLst>
          </p:cNvPr>
          <p:cNvCxnSpPr/>
          <p:nvPr/>
        </p:nvCxnSpPr>
        <p:spPr>
          <a:xfrm>
            <a:off x="6190396" y="4636161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C8DA336-BA00-46CC-A6C1-50012DCC458C}"/>
              </a:ext>
            </a:extLst>
          </p:cNvPr>
          <p:cNvCxnSpPr/>
          <p:nvPr/>
        </p:nvCxnSpPr>
        <p:spPr>
          <a:xfrm>
            <a:off x="6537514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F71BCA8F-3912-42CF-8F20-1A18A8118738}"/>
              </a:ext>
            </a:extLst>
          </p:cNvPr>
          <p:cNvCxnSpPr/>
          <p:nvPr/>
        </p:nvCxnSpPr>
        <p:spPr>
          <a:xfrm>
            <a:off x="6190396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61B886A9-024D-4E3E-B42E-7C60DB55C770}"/>
              </a:ext>
            </a:extLst>
          </p:cNvPr>
          <p:cNvCxnSpPr/>
          <p:nvPr/>
        </p:nvCxnSpPr>
        <p:spPr>
          <a:xfrm>
            <a:off x="6364695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761C8A16-BE1C-43EA-9136-4A7495426EA8}"/>
              </a:ext>
            </a:extLst>
          </p:cNvPr>
          <p:cNvCxnSpPr/>
          <p:nvPr/>
        </p:nvCxnSpPr>
        <p:spPr>
          <a:xfrm>
            <a:off x="6017577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AA2DADD-460E-4E5B-9A31-B4585B2F0E33}"/>
              </a:ext>
            </a:extLst>
          </p:cNvPr>
          <p:cNvCxnSpPr/>
          <p:nvPr/>
        </p:nvCxnSpPr>
        <p:spPr>
          <a:xfrm>
            <a:off x="6017577" y="4463342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28E3D2F-1E88-4A12-9ACB-C94F87D469EE}"/>
              </a:ext>
            </a:extLst>
          </p:cNvPr>
          <p:cNvCxnSpPr/>
          <p:nvPr/>
        </p:nvCxnSpPr>
        <p:spPr>
          <a:xfrm>
            <a:off x="6017576" y="403129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C79BA92-043E-4BC6-8FA3-1AA3143C8425}"/>
              </a:ext>
            </a:extLst>
          </p:cNvPr>
          <p:cNvCxnSpPr/>
          <p:nvPr/>
        </p:nvCxnSpPr>
        <p:spPr>
          <a:xfrm>
            <a:off x="6190396" y="4204113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A54203B-0A07-4F91-BECE-755822B54063}"/>
              </a:ext>
            </a:extLst>
          </p:cNvPr>
          <p:cNvCxnSpPr/>
          <p:nvPr/>
        </p:nvCxnSpPr>
        <p:spPr>
          <a:xfrm flipV="1">
            <a:off x="6019056" y="4031294"/>
            <a:ext cx="34563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E2B5E42-C2D6-4B04-926B-84085C819E53}"/>
              </a:ext>
            </a:extLst>
          </p:cNvPr>
          <p:cNvCxnSpPr/>
          <p:nvPr/>
        </p:nvCxnSpPr>
        <p:spPr>
          <a:xfrm>
            <a:off x="8611344" y="4376932"/>
            <a:ext cx="259229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2FF7808-0002-4B69-A105-2C338D3126FF}"/>
              </a:ext>
            </a:extLst>
          </p:cNvPr>
          <p:cNvCxnSpPr/>
          <p:nvPr/>
        </p:nvCxnSpPr>
        <p:spPr>
          <a:xfrm>
            <a:off x="5673418" y="4376932"/>
            <a:ext cx="25922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7E9FE54-B778-41C3-A6A4-ECEAD4DA4D9A}"/>
              </a:ext>
            </a:extLst>
          </p:cNvPr>
          <p:cNvCxnSpPr>
            <a:cxnSpLocks/>
          </p:cNvCxnSpPr>
          <p:nvPr/>
        </p:nvCxnSpPr>
        <p:spPr>
          <a:xfrm>
            <a:off x="6623923" y="4376932"/>
            <a:ext cx="95050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F285953-C72E-4264-8BCB-C0B27453A0CA}"/>
              </a:ext>
            </a:extLst>
          </p:cNvPr>
          <p:cNvCxnSpPr/>
          <p:nvPr/>
        </p:nvCxnSpPr>
        <p:spPr>
          <a:xfrm>
            <a:off x="4894252" y="4204113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39C44EC4-25B0-47AC-8CF6-E247E926AD38}"/>
              </a:ext>
            </a:extLst>
          </p:cNvPr>
          <p:cNvCxnSpPr/>
          <p:nvPr/>
        </p:nvCxnSpPr>
        <p:spPr>
          <a:xfrm>
            <a:off x="4894252" y="4636161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2EF81F70-4731-4E1D-BB01-9DA1C891C0BF}"/>
              </a:ext>
            </a:extLst>
          </p:cNvPr>
          <p:cNvCxnSpPr/>
          <p:nvPr/>
        </p:nvCxnSpPr>
        <p:spPr>
          <a:xfrm>
            <a:off x="4721433" y="4031294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F269FE6-7E4B-481F-92A8-69B40CB4AA76}"/>
              </a:ext>
            </a:extLst>
          </p:cNvPr>
          <p:cNvCxnSpPr/>
          <p:nvPr/>
        </p:nvCxnSpPr>
        <p:spPr>
          <a:xfrm>
            <a:off x="5587008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790880B-B186-4F8B-B453-B5352EFDAFD1}"/>
              </a:ext>
            </a:extLst>
          </p:cNvPr>
          <p:cNvCxnSpPr/>
          <p:nvPr/>
        </p:nvCxnSpPr>
        <p:spPr>
          <a:xfrm>
            <a:off x="4894252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060A0746-C560-4F9E-9005-205A9F3ADE20}"/>
              </a:ext>
            </a:extLst>
          </p:cNvPr>
          <p:cNvCxnSpPr/>
          <p:nvPr/>
        </p:nvCxnSpPr>
        <p:spPr>
          <a:xfrm>
            <a:off x="5414189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8027B26E-07BD-4D97-97D1-B1AC77403FDD}"/>
              </a:ext>
            </a:extLst>
          </p:cNvPr>
          <p:cNvCxnSpPr/>
          <p:nvPr/>
        </p:nvCxnSpPr>
        <p:spPr>
          <a:xfrm>
            <a:off x="4721433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6B92B41E-9EE9-4B3E-BA0A-62F5277B0C59}"/>
              </a:ext>
            </a:extLst>
          </p:cNvPr>
          <p:cNvCxnSpPr/>
          <p:nvPr/>
        </p:nvCxnSpPr>
        <p:spPr>
          <a:xfrm>
            <a:off x="4721433" y="4463342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F35FF142-D304-49E9-A83A-0E2298EC0F20}"/>
              </a:ext>
            </a:extLst>
          </p:cNvPr>
          <p:cNvCxnSpPr/>
          <p:nvPr/>
        </p:nvCxnSpPr>
        <p:spPr>
          <a:xfrm>
            <a:off x="4721432" y="403129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876B793-A340-4E51-BDC5-32F63F761853}"/>
              </a:ext>
            </a:extLst>
          </p:cNvPr>
          <p:cNvSpPr txBox="1"/>
          <p:nvPr/>
        </p:nvSpPr>
        <p:spPr>
          <a:xfrm>
            <a:off x="4654525" y="3685655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@32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BE27663-904C-4A3D-9B63-093EF0F55486}"/>
              </a:ext>
            </a:extLst>
          </p:cNvPr>
          <p:cNvSpPr txBox="1"/>
          <p:nvPr/>
        </p:nvSpPr>
        <p:spPr>
          <a:xfrm>
            <a:off x="5777850" y="3685655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01F38EC-2725-4304-B1AE-0EB1B5CA461B}"/>
              </a:ext>
            </a:extLst>
          </p:cNvPr>
          <p:cNvSpPr txBox="1"/>
          <p:nvPr/>
        </p:nvSpPr>
        <p:spPr>
          <a:xfrm>
            <a:off x="7504562" y="3439666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D421EF6-D789-4862-A289-55BF7A5D42AB}"/>
              </a:ext>
            </a:extLst>
          </p:cNvPr>
          <p:cNvSpPr txBox="1"/>
          <p:nvPr/>
        </p:nvSpPr>
        <p:spPr>
          <a:xfrm>
            <a:off x="8800706" y="3685655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@32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E82208E-7822-4E5C-B094-E95C9F65723D}"/>
              </a:ext>
            </a:extLst>
          </p:cNvPr>
          <p:cNvCxnSpPr/>
          <p:nvPr/>
        </p:nvCxnSpPr>
        <p:spPr>
          <a:xfrm flipH="1" flipV="1">
            <a:off x="10424466" y="3426426"/>
            <a:ext cx="1480" cy="259229"/>
          </a:xfrm>
          <a:prstGeom prst="straightConnector1">
            <a:avLst/>
          </a:prstGeom>
          <a:ln w="38100" cmpd="dbl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D592234C-D861-4E49-B6FF-2B6537CF332E}"/>
              </a:ext>
            </a:extLst>
          </p:cNvPr>
          <p:cNvCxnSpPr/>
          <p:nvPr/>
        </p:nvCxnSpPr>
        <p:spPr>
          <a:xfrm>
            <a:off x="4031635" y="3426426"/>
            <a:ext cx="0" cy="259229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68037A87-E8FB-4D6C-A81E-8EB82B4DC328}"/>
              </a:ext>
            </a:extLst>
          </p:cNvPr>
          <p:cNvCxnSpPr/>
          <p:nvPr/>
        </p:nvCxnSpPr>
        <p:spPr>
          <a:xfrm>
            <a:off x="2476262" y="2648740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E47371F8-4362-4A84-AA40-34DFDF4355B8}"/>
              </a:ext>
            </a:extLst>
          </p:cNvPr>
          <p:cNvCxnSpPr/>
          <p:nvPr/>
        </p:nvCxnSpPr>
        <p:spPr>
          <a:xfrm>
            <a:off x="2476262" y="3340017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BECE6A07-2248-4B46-81EE-E968CB7D231A}"/>
              </a:ext>
            </a:extLst>
          </p:cNvPr>
          <p:cNvCxnSpPr/>
          <p:nvPr/>
        </p:nvCxnSpPr>
        <p:spPr>
          <a:xfrm>
            <a:off x="2217034" y="2389511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0558115D-B272-46D5-AEC1-DBEE2FA6E971}"/>
              </a:ext>
            </a:extLst>
          </p:cNvPr>
          <p:cNvCxnSpPr/>
          <p:nvPr/>
        </p:nvCxnSpPr>
        <p:spPr>
          <a:xfrm>
            <a:off x="3167539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38127A2-BA1F-4045-BF52-BB225350624E}"/>
              </a:ext>
            </a:extLst>
          </p:cNvPr>
          <p:cNvCxnSpPr/>
          <p:nvPr/>
        </p:nvCxnSpPr>
        <p:spPr>
          <a:xfrm>
            <a:off x="2476262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889D0DF4-23D2-461A-A503-0544FB5DAFB7}"/>
              </a:ext>
            </a:extLst>
          </p:cNvPr>
          <p:cNvCxnSpPr/>
          <p:nvPr/>
        </p:nvCxnSpPr>
        <p:spPr>
          <a:xfrm>
            <a:off x="2217034" y="2389511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6D23FB7F-E971-43CC-81CF-809485E54732}"/>
              </a:ext>
            </a:extLst>
          </p:cNvPr>
          <p:cNvCxnSpPr/>
          <p:nvPr/>
        </p:nvCxnSpPr>
        <p:spPr>
          <a:xfrm>
            <a:off x="2908310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8CC3C947-A367-4A20-A353-1412D94FEBCE}"/>
              </a:ext>
            </a:extLst>
          </p:cNvPr>
          <p:cNvCxnSpPr/>
          <p:nvPr/>
        </p:nvCxnSpPr>
        <p:spPr>
          <a:xfrm>
            <a:off x="2217034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E7374D99-1034-484F-A3AA-AE4AC26C8913}"/>
              </a:ext>
            </a:extLst>
          </p:cNvPr>
          <p:cNvCxnSpPr/>
          <p:nvPr/>
        </p:nvCxnSpPr>
        <p:spPr>
          <a:xfrm>
            <a:off x="2217034" y="3080788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91433997-6E59-42B5-9F2D-52825E450C48}"/>
              </a:ext>
            </a:extLst>
          </p:cNvPr>
          <p:cNvCxnSpPr/>
          <p:nvPr/>
        </p:nvCxnSpPr>
        <p:spPr>
          <a:xfrm>
            <a:off x="3858816" y="2648740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65D6142-6E06-4CD0-AC60-8FDDAF93B521}"/>
              </a:ext>
            </a:extLst>
          </p:cNvPr>
          <p:cNvCxnSpPr/>
          <p:nvPr/>
        </p:nvCxnSpPr>
        <p:spPr>
          <a:xfrm>
            <a:off x="3858816" y="3340017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18527AA1-A2FA-49FD-ADD0-300A15C6E8E1}"/>
              </a:ext>
            </a:extLst>
          </p:cNvPr>
          <p:cNvCxnSpPr/>
          <p:nvPr/>
        </p:nvCxnSpPr>
        <p:spPr>
          <a:xfrm>
            <a:off x="3599587" y="2389511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82FA1E2-C0BE-43DB-88D7-55310FCA8E54}"/>
              </a:ext>
            </a:extLst>
          </p:cNvPr>
          <p:cNvCxnSpPr/>
          <p:nvPr/>
        </p:nvCxnSpPr>
        <p:spPr>
          <a:xfrm>
            <a:off x="4204454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3630DBE3-0A78-40A2-9497-F987DCECC63C}"/>
              </a:ext>
            </a:extLst>
          </p:cNvPr>
          <p:cNvCxnSpPr/>
          <p:nvPr/>
        </p:nvCxnSpPr>
        <p:spPr>
          <a:xfrm>
            <a:off x="3858816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D8F48387-04CE-42E3-836E-AB8B28CA3C7A}"/>
              </a:ext>
            </a:extLst>
          </p:cNvPr>
          <p:cNvCxnSpPr/>
          <p:nvPr/>
        </p:nvCxnSpPr>
        <p:spPr>
          <a:xfrm>
            <a:off x="3599587" y="2389511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AABE76BC-79E4-4A85-8AD1-18E950E04B5C}"/>
              </a:ext>
            </a:extLst>
          </p:cNvPr>
          <p:cNvCxnSpPr/>
          <p:nvPr/>
        </p:nvCxnSpPr>
        <p:spPr>
          <a:xfrm>
            <a:off x="3945226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8A79F367-7FDE-451C-BE1E-FA3E3C79E33A}"/>
              </a:ext>
            </a:extLst>
          </p:cNvPr>
          <p:cNvCxnSpPr/>
          <p:nvPr/>
        </p:nvCxnSpPr>
        <p:spPr>
          <a:xfrm>
            <a:off x="3599587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6DC358BE-3385-4319-B9C5-5C581C9FC961}"/>
              </a:ext>
            </a:extLst>
          </p:cNvPr>
          <p:cNvCxnSpPr/>
          <p:nvPr/>
        </p:nvCxnSpPr>
        <p:spPr>
          <a:xfrm>
            <a:off x="3599587" y="3080788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5B3CEAAC-9D65-4C72-9A19-AD7F1824E5F6}"/>
              </a:ext>
            </a:extLst>
          </p:cNvPr>
          <p:cNvCxnSpPr/>
          <p:nvPr/>
        </p:nvCxnSpPr>
        <p:spPr>
          <a:xfrm>
            <a:off x="1698576" y="3340017"/>
            <a:ext cx="86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FA3F947-3655-4455-BCF3-26C32195F1A6}"/>
              </a:ext>
            </a:extLst>
          </p:cNvPr>
          <p:cNvCxnSpPr/>
          <p:nvPr/>
        </p:nvCxnSpPr>
        <p:spPr>
          <a:xfrm>
            <a:off x="1784986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7D00F79-1135-4975-86DC-AEBB35F1CB9E}"/>
              </a:ext>
            </a:extLst>
          </p:cNvPr>
          <p:cNvCxnSpPr/>
          <p:nvPr/>
        </p:nvCxnSpPr>
        <p:spPr>
          <a:xfrm>
            <a:off x="1698576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ABDFB097-C5C2-41F3-AEA1-4E1D94C8C0A4}"/>
              </a:ext>
            </a:extLst>
          </p:cNvPr>
          <p:cNvCxnSpPr/>
          <p:nvPr/>
        </p:nvCxnSpPr>
        <p:spPr>
          <a:xfrm>
            <a:off x="1439347" y="2389511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5F8656D8-3272-451E-887B-E01EBF48F919}"/>
              </a:ext>
            </a:extLst>
          </p:cNvPr>
          <p:cNvCxnSpPr/>
          <p:nvPr/>
        </p:nvCxnSpPr>
        <p:spPr>
          <a:xfrm>
            <a:off x="1525757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7D53394A-5D76-4289-A3DE-5D1F55C20FA3}"/>
              </a:ext>
            </a:extLst>
          </p:cNvPr>
          <p:cNvCxnSpPr/>
          <p:nvPr/>
        </p:nvCxnSpPr>
        <p:spPr>
          <a:xfrm>
            <a:off x="1439347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A7E0BB43-D147-4DA3-8DE6-6326620C7A20}"/>
              </a:ext>
            </a:extLst>
          </p:cNvPr>
          <p:cNvCxnSpPr/>
          <p:nvPr/>
        </p:nvCxnSpPr>
        <p:spPr>
          <a:xfrm>
            <a:off x="1439347" y="3080788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6ED7A374-68A7-4FB6-897E-32817549C27E}"/>
              </a:ext>
            </a:extLst>
          </p:cNvPr>
          <p:cNvCxnSpPr/>
          <p:nvPr/>
        </p:nvCxnSpPr>
        <p:spPr>
          <a:xfrm>
            <a:off x="1698576" y="2648740"/>
            <a:ext cx="86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BB270CC7-C8DA-4C91-8EE8-B69F98B7943D}"/>
              </a:ext>
            </a:extLst>
          </p:cNvPr>
          <p:cNvCxnSpPr/>
          <p:nvPr/>
        </p:nvCxnSpPr>
        <p:spPr>
          <a:xfrm>
            <a:off x="1439347" y="2389511"/>
            <a:ext cx="86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3F09884A-F158-4199-947C-BB709AE55564}"/>
              </a:ext>
            </a:extLst>
          </p:cNvPr>
          <p:cNvCxnSpPr/>
          <p:nvPr/>
        </p:nvCxnSpPr>
        <p:spPr>
          <a:xfrm>
            <a:off x="3253949" y="2821559"/>
            <a:ext cx="25922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FAE8CCA4-91DE-43E5-AB3F-E5852AA3193D}"/>
              </a:ext>
            </a:extLst>
          </p:cNvPr>
          <p:cNvCxnSpPr>
            <a:cxnSpLocks/>
          </p:cNvCxnSpPr>
          <p:nvPr/>
        </p:nvCxnSpPr>
        <p:spPr>
          <a:xfrm>
            <a:off x="4290864" y="2821559"/>
            <a:ext cx="52709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3A68C4BC-8132-4766-9085-4070B1EB6E2E}"/>
              </a:ext>
            </a:extLst>
          </p:cNvPr>
          <p:cNvCxnSpPr/>
          <p:nvPr/>
        </p:nvCxnSpPr>
        <p:spPr>
          <a:xfrm>
            <a:off x="1871395" y="2821559"/>
            <a:ext cx="25922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F59D18A-46AD-4EC2-B2F0-41E2E015AE13}"/>
              </a:ext>
            </a:extLst>
          </p:cNvPr>
          <p:cNvSpPr txBox="1"/>
          <p:nvPr/>
        </p:nvSpPr>
        <p:spPr>
          <a:xfrm>
            <a:off x="1024164" y="2057113"/>
            <a:ext cx="9861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32@3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7D17D03-E590-4CFD-A2EC-94A4BF224C96}"/>
              </a:ext>
            </a:extLst>
          </p:cNvPr>
          <p:cNvSpPr txBox="1"/>
          <p:nvPr/>
        </p:nvSpPr>
        <p:spPr>
          <a:xfrm>
            <a:off x="2147167" y="2043873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32@32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EABB7A81-70CC-42AE-AA52-F930A08A976E}"/>
              </a:ext>
            </a:extLst>
          </p:cNvPr>
          <p:cNvSpPr txBox="1"/>
          <p:nvPr/>
        </p:nvSpPr>
        <p:spPr>
          <a:xfrm>
            <a:off x="3356901" y="2043873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72D4D64B-AD0C-4612-B87C-0869ECC1EFFF}"/>
              </a:ext>
            </a:extLst>
          </p:cNvPr>
          <p:cNvCxnSpPr/>
          <p:nvPr/>
        </p:nvCxnSpPr>
        <p:spPr>
          <a:xfrm>
            <a:off x="7833658" y="4636161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9FEF954-0730-46FD-B0DD-94C245104B55}"/>
              </a:ext>
            </a:extLst>
          </p:cNvPr>
          <p:cNvCxnSpPr/>
          <p:nvPr/>
        </p:nvCxnSpPr>
        <p:spPr>
          <a:xfrm>
            <a:off x="8180776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2CE1D63E-E406-4C43-8EC1-38F3927849FD}"/>
              </a:ext>
            </a:extLst>
          </p:cNvPr>
          <p:cNvCxnSpPr/>
          <p:nvPr/>
        </p:nvCxnSpPr>
        <p:spPr>
          <a:xfrm>
            <a:off x="7833658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46DAF024-EFE4-491E-8605-24429F3055AB}"/>
              </a:ext>
            </a:extLst>
          </p:cNvPr>
          <p:cNvCxnSpPr/>
          <p:nvPr/>
        </p:nvCxnSpPr>
        <p:spPr>
          <a:xfrm>
            <a:off x="8007957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721DA7AD-5097-43FC-A250-F6C294761825}"/>
              </a:ext>
            </a:extLst>
          </p:cNvPr>
          <p:cNvCxnSpPr/>
          <p:nvPr/>
        </p:nvCxnSpPr>
        <p:spPr>
          <a:xfrm>
            <a:off x="7660839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59D8B21E-3BE8-4582-BCEC-AC9D01346C4D}"/>
              </a:ext>
            </a:extLst>
          </p:cNvPr>
          <p:cNvCxnSpPr/>
          <p:nvPr/>
        </p:nvCxnSpPr>
        <p:spPr>
          <a:xfrm>
            <a:off x="7660839" y="4463342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2A75DFE9-6D5C-416C-A035-7FD000EE2AA5}"/>
              </a:ext>
            </a:extLst>
          </p:cNvPr>
          <p:cNvCxnSpPr/>
          <p:nvPr/>
        </p:nvCxnSpPr>
        <p:spPr>
          <a:xfrm>
            <a:off x="7660838" y="403129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076D530C-8C94-4447-8193-1B8F4DFE8A2E}"/>
              </a:ext>
            </a:extLst>
          </p:cNvPr>
          <p:cNvCxnSpPr/>
          <p:nvPr/>
        </p:nvCxnSpPr>
        <p:spPr>
          <a:xfrm>
            <a:off x="7833658" y="4204113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B75D891A-4C85-457A-A098-6FA903D5B88A}"/>
              </a:ext>
            </a:extLst>
          </p:cNvPr>
          <p:cNvCxnSpPr/>
          <p:nvPr/>
        </p:nvCxnSpPr>
        <p:spPr>
          <a:xfrm flipV="1">
            <a:off x="7662318" y="4031294"/>
            <a:ext cx="34563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C6D30473-17D9-452C-B105-CB7C1D7FC2D7}"/>
              </a:ext>
            </a:extLst>
          </p:cNvPr>
          <p:cNvCxnSpPr/>
          <p:nvPr/>
        </p:nvCxnSpPr>
        <p:spPr>
          <a:xfrm>
            <a:off x="8177817" y="4636161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3B4956FF-C1EC-4233-A355-EBC10CC3AB4E}"/>
              </a:ext>
            </a:extLst>
          </p:cNvPr>
          <p:cNvCxnSpPr/>
          <p:nvPr/>
        </p:nvCxnSpPr>
        <p:spPr>
          <a:xfrm>
            <a:off x="8524934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D0EEB9E4-8D96-4205-B22C-FDEA3E65DDE7}"/>
              </a:ext>
            </a:extLst>
          </p:cNvPr>
          <p:cNvCxnSpPr/>
          <p:nvPr/>
        </p:nvCxnSpPr>
        <p:spPr>
          <a:xfrm>
            <a:off x="8352115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7EE56092-1E9E-4F6E-B510-41A62755390C}"/>
              </a:ext>
            </a:extLst>
          </p:cNvPr>
          <p:cNvCxnSpPr/>
          <p:nvPr/>
        </p:nvCxnSpPr>
        <p:spPr>
          <a:xfrm>
            <a:off x="8177817" y="4204113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F1FE453E-1B04-4CA8-8C22-2CECCB05CAF1}"/>
              </a:ext>
            </a:extLst>
          </p:cNvPr>
          <p:cNvCxnSpPr/>
          <p:nvPr/>
        </p:nvCxnSpPr>
        <p:spPr>
          <a:xfrm flipV="1">
            <a:off x="8006477" y="4031294"/>
            <a:ext cx="34563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11E3DA7F-5D17-4257-8E35-C53FC798B333}"/>
              </a:ext>
            </a:extLst>
          </p:cNvPr>
          <p:cNvSpPr txBox="1"/>
          <p:nvPr/>
        </p:nvSpPr>
        <p:spPr>
          <a:xfrm>
            <a:off x="7504562" y="3685655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2B0EB8F0-767B-4B61-A6B5-519D4CCF67DB}"/>
              </a:ext>
            </a:extLst>
          </p:cNvPr>
          <p:cNvCxnSpPr/>
          <p:nvPr/>
        </p:nvCxnSpPr>
        <p:spPr>
          <a:xfrm>
            <a:off x="9129802" y="4204113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D6456F5D-1C9B-4798-891C-BD4DAB7BC823}"/>
              </a:ext>
            </a:extLst>
          </p:cNvPr>
          <p:cNvCxnSpPr/>
          <p:nvPr/>
        </p:nvCxnSpPr>
        <p:spPr>
          <a:xfrm>
            <a:off x="9129802" y="4636161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6813A992-5489-44E7-BF48-FDCCC43B6AC5}"/>
              </a:ext>
            </a:extLst>
          </p:cNvPr>
          <p:cNvCxnSpPr/>
          <p:nvPr/>
        </p:nvCxnSpPr>
        <p:spPr>
          <a:xfrm>
            <a:off x="8956983" y="4031294"/>
            <a:ext cx="692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BD5D9E46-4F55-4493-8B9E-FE947C1358BA}"/>
              </a:ext>
            </a:extLst>
          </p:cNvPr>
          <p:cNvCxnSpPr/>
          <p:nvPr/>
        </p:nvCxnSpPr>
        <p:spPr>
          <a:xfrm>
            <a:off x="9822558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8ECCB558-9995-456E-9A73-42E42031D9A4}"/>
              </a:ext>
            </a:extLst>
          </p:cNvPr>
          <p:cNvCxnSpPr/>
          <p:nvPr/>
        </p:nvCxnSpPr>
        <p:spPr>
          <a:xfrm>
            <a:off x="9129802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D67CAE33-30BE-4255-A453-DA3134BFC3A4}"/>
              </a:ext>
            </a:extLst>
          </p:cNvPr>
          <p:cNvCxnSpPr/>
          <p:nvPr/>
        </p:nvCxnSpPr>
        <p:spPr>
          <a:xfrm>
            <a:off x="9649739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CF645A62-CAF9-4517-AD9B-4E9AF5F97440}"/>
              </a:ext>
            </a:extLst>
          </p:cNvPr>
          <p:cNvCxnSpPr/>
          <p:nvPr/>
        </p:nvCxnSpPr>
        <p:spPr>
          <a:xfrm>
            <a:off x="8956983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027FEEEA-936C-4973-8832-559F5C475571}"/>
              </a:ext>
            </a:extLst>
          </p:cNvPr>
          <p:cNvCxnSpPr/>
          <p:nvPr/>
        </p:nvCxnSpPr>
        <p:spPr>
          <a:xfrm>
            <a:off x="8956983" y="4463342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FDB98747-0205-4933-8607-A9B2E32C2775}"/>
              </a:ext>
            </a:extLst>
          </p:cNvPr>
          <p:cNvCxnSpPr/>
          <p:nvPr/>
        </p:nvCxnSpPr>
        <p:spPr>
          <a:xfrm>
            <a:off x="8956982" y="403129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7EDCFF4C-8C10-46EE-9D9D-AEC9CE892464}"/>
              </a:ext>
            </a:extLst>
          </p:cNvPr>
          <p:cNvCxnSpPr/>
          <p:nvPr/>
        </p:nvCxnSpPr>
        <p:spPr>
          <a:xfrm>
            <a:off x="9907488" y="2648740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FF313017-7302-4603-9EB0-4816313DD88D}"/>
              </a:ext>
            </a:extLst>
          </p:cNvPr>
          <p:cNvCxnSpPr/>
          <p:nvPr/>
        </p:nvCxnSpPr>
        <p:spPr>
          <a:xfrm>
            <a:off x="9907488" y="3340017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D9A2F042-C1BB-44ED-942E-88E5E6DD1908}"/>
              </a:ext>
            </a:extLst>
          </p:cNvPr>
          <p:cNvCxnSpPr/>
          <p:nvPr/>
        </p:nvCxnSpPr>
        <p:spPr>
          <a:xfrm>
            <a:off x="9648259" y="2389511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34CF121C-A6AC-46DD-B460-FDE2F4F87A14}"/>
              </a:ext>
            </a:extLst>
          </p:cNvPr>
          <p:cNvCxnSpPr/>
          <p:nvPr/>
        </p:nvCxnSpPr>
        <p:spPr>
          <a:xfrm>
            <a:off x="10253126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5062710C-0014-4022-B332-368957256CB9}"/>
              </a:ext>
            </a:extLst>
          </p:cNvPr>
          <p:cNvCxnSpPr/>
          <p:nvPr/>
        </p:nvCxnSpPr>
        <p:spPr>
          <a:xfrm>
            <a:off x="9907488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3CC585FC-DDC9-430B-B7AC-9357F3F98E22}"/>
              </a:ext>
            </a:extLst>
          </p:cNvPr>
          <p:cNvCxnSpPr/>
          <p:nvPr/>
        </p:nvCxnSpPr>
        <p:spPr>
          <a:xfrm>
            <a:off x="9648259" y="2389511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406D4F0D-A64F-425C-9570-7D5CD8F805CB}"/>
              </a:ext>
            </a:extLst>
          </p:cNvPr>
          <p:cNvCxnSpPr/>
          <p:nvPr/>
        </p:nvCxnSpPr>
        <p:spPr>
          <a:xfrm>
            <a:off x="9993898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6443540-B918-4E53-B459-29A5325FA068}"/>
              </a:ext>
            </a:extLst>
          </p:cNvPr>
          <p:cNvCxnSpPr/>
          <p:nvPr/>
        </p:nvCxnSpPr>
        <p:spPr>
          <a:xfrm>
            <a:off x="9648259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B833BE31-C281-41C6-B0FE-0190D5FB8689}"/>
              </a:ext>
            </a:extLst>
          </p:cNvPr>
          <p:cNvCxnSpPr/>
          <p:nvPr/>
        </p:nvCxnSpPr>
        <p:spPr>
          <a:xfrm>
            <a:off x="9648259" y="3080788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3C7B53F0-30AD-4286-9D29-4ECF2EF33C46}"/>
              </a:ext>
            </a:extLst>
          </p:cNvPr>
          <p:cNvCxnSpPr/>
          <p:nvPr/>
        </p:nvCxnSpPr>
        <p:spPr>
          <a:xfrm>
            <a:off x="10253127" y="2648740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EC56030A-5BE5-42EE-B683-A02448584527}"/>
              </a:ext>
            </a:extLst>
          </p:cNvPr>
          <p:cNvCxnSpPr/>
          <p:nvPr/>
        </p:nvCxnSpPr>
        <p:spPr>
          <a:xfrm>
            <a:off x="10253127" y="3340017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1017FF82-168F-4B36-8F4F-4A56DD624928}"/>
              </a:ext>
            </a:extLst>
          </p:cNvPr>
          <p:cNvCxnSpPr/>
          <p:nvPr/>
        </p:nvCxnSpPr>
        <p:spPr>
          <a:xfrm>
            <a:off x="9993898" y="2389511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864B16E3-3155-4BCD-BAD3-BF63524FCD91}"/>
              </a:ext>
            </a:extLst>
          </p:cNvPr>
          <p:cNvCxnSpPr/>
          <p:nvPr/>
        </p:nvCxnSpPr>
        <p:spPr>
          <a:xfrm>
            <a:off x="10598765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0011660B-902B-4A0C-95E4-8B7078E228F5}"/>
              </a:ext>
            </a:extLst>
          </p:cNvPr>
          <p:cNvCxnSpPr/>
          <p:nvPr/>
        </p:nvCxnSpPr>
        <p:spPr>
          <a:xfrm>
            <a:off x="10339536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95C05052-30C7-4D9B-A004-F6A0E67E5780}"/>
              </a:ext>
            </a:extLst>
          </p:cNvPr>
          <p:cNvSpPr txBox="1"/>
          <p:nvPr/>
        </p:nvSpPr>
        <p:spPr>
          <a:xfrm>
            <a:off x="9579872" y="2043873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F67423A1-40ED-4651-B1D2-96F8AE667FBC}"/>
              </a:ext>
            </a:extLst>
          </p:cNvPr>
          <p:cNvSpPr txBox="1"/>
          <p:nvPr/>
        </p:nvSpPr>
        <p:spPr>
          <a:xfrm>
            <a:off x="9578392" y="1797884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5B3A5EB-AB34-445E-AAA9-623A5FEFF944}"/>
              </a:ext>
            </a:extLst>
          </p:cNvPr>
          <p:cNvCxnSpPr/>
          <p:nvPr/>
        </p:nvCxnSpPr>
        <p:spPr>
          <a:xfrm>
            <a:off x="11290042" y="2648740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8E836BD6-6898-4654-AE16-93D653E2640C}"/>
              </a:ext>
            </a:extLst>
          </p:cNvPr>
          <p:cNvCxnSpPr/>
          <p:nvPr/>
        </p:nvCxnSpPr>
        <p:spPr>
          <a:xfrm>
            <a:off x="11290042" y="3340017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A4B1F3E1-A153-4366-8A26-D1C2322D54E5}"/>
              </a:ext>
            </a:extLst>
          </p:cNvPr>
          <p:cNvCxnSpPr/>
          <p:nvPr/>
        </p:nvCxnSpPr>
        <p:spPr>
          <a:xfrm>
            <a:off x="11030813" y="2389511"/>
            <a:ext cx="691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946A9E9F-F632-480D-9243-B1A2F6127467}"/>
              </a:ext>
            </a:extLst>
          </p:cNvPr>
          <p:cNvCxnSpPr/>
          <p:nvPr/>
        </p:nvCxnSpPr>
        <p:spPr>
          <a:xfrm>
            <a:off x="11981318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8A7F04A4-3953-4198-9D2A-A1ADE51CA2D6}"/>
              </a:ext>
            </a:extLst>
          </p:cNvPr>
          <p:cNvCxnSpPr/>
          <p:nvPr/>
        </p:nvCxnSpPr>
        <p:spPr>
          <a:xfrm>
            <a:off x="11290042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E16C1860-E710-4B6F-9F0F-700500B27F22}"/>
              </a:ext>
            </a:extLst>
          </p:cNvPr>
          <p:cNvCxnSpPr/>
          <p:nvPr/>
        </p:nvCxnSpPr>
        <p:spPr>
          <a:xfrm>
            <a:off x="11030813" y="2389511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1E8246D0-F8DA-4474-9F17-84F74396DE64}"/>
              </a:ext>
            </a:extLst>
          </p:cNvPr>
          <p:cNvCxnSpPr/>
          <p:nvPr/>
        </p:nvCxnSpPr>
        <p:spPr>
          <a:xfrm>
            <a:off x="11722090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1CF48EAE-8991-4B2D-B4BC-BF9DD26FB4E7}"/>
              </a:ext>
            </a:extLst>
          </p:cNvPr>
          <p:cNvCxnSpPr/>
          <p:nvPr/>
        </p:nvCxnSpPr>
        <p:spPr>
          <a:xfrm>
            <a:off x="11030813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E747A783-581F-4DB9-8E07-B561DCCA3A8E}"/>
              </a:ext>
            </a:extLst>
          </p:cNvPr>
          <p:cNvCxnSpPr/>
          <p:nvPr/>
        </p:nvCxnSpPr>
        <p:spPr>
          <a:xfrm>
            <a:off x="11030813" y="3080788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>
            <a:extLst>
              <a:ext uri="{FF2B5EF4-FFF2-40B4-BE49-F238E27FC236}">
                <a16:creationId xmlns:a16="http://schemas.microsoft.com/office/drawing/2014/main" id="{7B356CDA-6F4A-4731-8476-EDE077627B45}"/>
              </a:ext>
            </a:extLst>
          </p:cNvPr>
          <p:cNvCxnSpPr/>
          <p:nvPr/>
        </p:nvCxnSpPr>
        <p:spPr>
          <a:xfrm>
            <a:off x="10685174" y="2821559"/>
            <a:ext cx="259229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4C2AA3E4-29D2-461B-956B-5C5F5B6EF0CA}"/>
              </a:ext>
            </a:extLst>
          </p:cNvPr>
          <p:cNvCxnSpPr/>
          <p:nvPr/>
        </p:nvCxnSpPr>
        <p:spPr>
          <a:xfrm>
            <a:off x="12067728" y="2821559"/>
            <a:ext cx="259229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2918F9E9-EC31-4863-9AAB-78E9B0FAA0D3}"/>
              </a:ext>
            </a:extLst>
          </p:cNvPr>
          <p:cNvCxnSpPr/>
          <p:nvPr/>
        </p:nvCxnSpPr>
        <p:spPr>
          <a:xfrm>
            <a:off x="12672595" y="3340017"/>
            <a:ext cx="86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65C09AEA-3ABB-43B8-9130-0BD566E83579}"/>
              </a:ext>
            </a:extLst>
          </p:cNvPr>
          <p:cNvCxnSpPr/>
          <p:nvPr/>
        </p:nvCxnSpPr>
        <p:spPr>
          <a:xfrm>
            <a:off x="12759005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65873D8F-94FA-479B-BD4D-0DB3559FC802}"/>
              </a:ext>
            </a:extLst>
          </p:cNvPr>
          <p:cNvCxnSpPr/>
          <p:nvPr/>
        </p:nvCxnSpPr>
        <p:spPr>
          <a:xfrm>
            <a:off x="12672595" y="2648740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7FDBAB6F-CFCC-4D46-AF8F-4D36A56C2676}"/>
              </a:ext>
            </a:extLst>
          </p:cNvPr>
          <p:cNvCxnSpPr/>
          <p:nvPr/>
        </p:nvCxnSpPr>
        <p:spPr>
          <a:xfrm>
            <a:off x="12413366" y="2389511"/>
            <a:ext cx="0" cy="691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AED34D15-C901-4C3C-B07E-713719A23163}"/>
              </a:ext>
            </a:extLst>
          </p:cNvPr>
          <p:cNvCxnSpPr/>
          <p:nvPr/>
        </p:nvCxnSpPr>
        <p:spPr>
          <a:xfrm>
            <a:off x="12499776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4E531955-3811-4C8D-A1BD-970D639191DD}"/>
              </a:ext>
            </a:extLst>
          </p:cNvPr>
          <p:cNvCxnSpPr/>
          <p:nvPr/>
        </p:nvCxnSpPr>
        <p:spPr>
          <a:xfrm>
            <a:off x="12413366" y="2389511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78E6F1A7-FBE2-44A8-BD28-9BDDD63E05C3}"/>
              </a:ext>
            </a:extLst>
          </p:cNvPr>
          <p:cNvCxnSpPr/>
          <p:nvPr/>
        </p:nvCxnSpPr>
        <p:spPr>
          <a:xfrm>
            <a:off x="12413366" y="3080788"/>
            <a:ext cx="259229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>
            <a:extLst>
              <a:ext uri="{FF2B5EF4-FFF2-40B4-BE49-F238E27FC236}">
                <a16:creationId xmlns:a16="http://schemas.microsoft.com/office/drawing/2014/main" id="{CF49ADC8-2291-49A0-AFC3-D12CBC5DC7AF}"/>
              </a:ext>
            </a:extLst>
          </p:cNvPr>
          <p:cNvCxnSpPr/>
          <p:nvPr/>
        </p:nvCxnSpPr>
        <p:spPr>
          <a:xfrm>
            <a:off x="12672595" y="2648740"/>
            <a:ext cx="86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F119851C-5C2C-47D1-B41F-34862AE3ABC8}"/>
              </a:ext>
            </a:extLst>
          </p:cNvPr>
          <p:cNvCxnSpPr/>
          <p:nvPr/>
        </p:nvCxnSpPr>
        <p:spPr>
          <a:xfrm>
            <a:off x="12413366" y="2389511"/>
            <a:ext cx="86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D6CCD846-CEC9-402F-AC6C-6C046A0F7F84}"/>
              </a:ext>
            </a:extLst>
          </p:cNvPr>
          <p:cNvSpPr txBox="1"/>
          <p:nvPr/>
        </p:nvSpPr>
        <p:spPr>
          <a:xfrm>
            <a:off x="12171002" y="2043873"/>
            <a:ext cx="9861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32@3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B22CE98D-4396-4885-999D-2E7A322AD41C}"/>
              </a:ext>
            </a:extLst>
          </p:cNvPr>
          <p:cNvSpPr txBox="1"/>
          <p:nvPr/>
        </p:nvSpPr>
        <p:spPr>
          <a:xfrm>
            <a:off x="10960946" y="2043873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32@32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9" name="直線矢印コネクタ 168">
            <a:extLst>
              <a:ext uri="{FF2B5EF4-FFF2-40B4-BE49-F238E27FC236}">
                <a16:creationId xmlns:a16="http://schemas.microsoft.com/office/drawing/2014/main" id="{0668645C-2F75-458F-8F75-32635CAC82C1}"/>
              </a:ext>
            </a:extLst>
          </p:cNvPr>
          <p:cNvCxnSpPr/>
          <p:nvPr/>
        </p:nvCxnSpPr>
        <p:spPr>
          <a:xfrm>
            <a:off x="3081130" y="6091884"/>
            <a:ext cx="3456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2709EABE-0DAF-4F14-8130-CEA4EA7E7194}"/>
              </a:ext>
            </a:extLst>
          </p:cNvPr>
          <p:cNvCxnSpPr/>
          <p:nvPr/>
        </p:nvCxnSpPr>
        <p:spPr>
          <a:xfrm>
            <a:off x="5414189" y="6005475"/>
            <a:ext cx="34563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矢印コネクタ 170">
            <a:extLst>
              <a:ext uri="{FF2B5EF4-FFF2-40B4-BE49-F238E27FC236}">
                <a16:creationId xmlns:a16="http://schemas.microsoft.com/office/drawing/2014/main" id="{E2234226-3599-4338-9C6B-92C830814274}"/>
              </a:ext>
            </a:extLst>
          </p:cNvPr>
          <p:cNvCxnSpPr/>
          <p:nvPr/>
        </p:nvCxnSpPr>
        <p:spPr>
          <a:xfrm>
            <a:off x="7921547" y="6005475"/>
            <a:ext cx="345638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71">
            <a:extLst>
              <a:ext uri="{FF2B5EF4-FFF2-40B4-BE49-F238E27FC236}">
                <a16:creationId xmlns:a16="http://schemas.microsoft.com/office/drawing/2014/main" id="{89D07303-B318-4145-92DA-8623BABD1EE0}"/>
              </a:ext>
            </a:extLst>
          </p:cNvPr>
          <p:cNvCxnSpPr/>
          <p:nvPr/>
        </p:nvCxnSpPr>
        <p:spPr>
          <a:xfrm>
            <a:off x="7921547" y="6264704"/>
            <a:ext cx="345638" cy="0"/>
          </a:xfrm>
          <a:prstGeom prst="straightConnector1">
            <a:avLst/>
          </a:prstGeom>
          <a:ln w="38100" cmpd="dbl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>
            <a:extLst>
              <a:ext uri="{FF2B5EF4-FFF2-40B4-BE49-F238E27FC236}">
                <a16:creationId xmlns:a16="http://schemas.microsoft.com/office/drawing/2014/main" id="{A8A07168-F251-409F-97FA-B05F7D0BFF81}"/>
              </a:ext>
            </a:extLst>
          </p:cNvPr>
          <p:cNvCxnSpPr/>
          <p:nvPr/>
        </p:nvCxnSpPr>
        <p:spPr>
          <a:xfrm>
            <a:off x="5414189" y="6264704"/>
            <a:ext cx="345638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01F8410D-077A-488C-A173-E9A21B264E50}"/>
              </a:ext>
            </a:extLst>
          </p:cNvPr>
          <p:cNvSpPr txBox="1"/>
          <p:nvPr/>
        </p:nvSpPr>
        <p:spPr>
          <a:xfrm>
            <a:off x="3441227" y="5932305"/>
            <a:ext cx="149111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Skip connection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484EF017-EADC-42FD-988E-A9A331FC149D}"/>
              </a:ext>
            </a:extLst>
          </p:cNvPr>
          <p:cNvSpPr txBox="1"/>
          <p:nvPr/>
        </p:nvSpPr>
        <p:spPr>
          <a:xfrm>
            <a:off x="5776852" y="5845895"/>
            <a:ext cx="120898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 Conv2D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FBBC6A70-5805-4781-8DC6-1CD7453B280C}"/>
              </a:ext>
            </a:extLst>
          </p:cNvPr>
          <p:cNvSpPr txBox="1"/>
          <p:nvPr/>
        </p:nvSpPr>
        <p:spPr>
          <a:xfrm>
            <a:off x="5775249" y="6105124"/>
            <a:ext cx="153920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22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 Max pooling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F3202D91-F4BB-4C9D-9BD2-8573F02BD755}"/>
              </a:ext>
            </a:extLst>
          </p:cNvPr>
          <p:cNvSpPr txBox="1"/>
          <p:nvPr/>
        </p:nvSpPr>
        <p:spPr>
          <a:xfrm>
            <a:off x="8282626" y="5845895"/>
            <a:ext cx="217341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 TransposedConv2D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3D4BCEBA-D768-4BC7-B678-2F66F6C0925E}"/>
              </a:ext>
            </a:extLst>
          </p:cNvPr>
          <p:cNvSpPr txBox="1"/>
          <p:nvPr/>
        </p:nvSpPr>
        <p:spPr>
          <a:xfrm>
            <a:off x="8287115" y="6105124"/>
            <a:ext cx="304544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3 TransposedConv2D (2 strides)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817C8388-CE65-413B-9B32-B94B1484257C}"/>
              </a:ext>
            </a:extLst>
          </p:cNvPr>
          <p:cNvSpPr txBox="1"/>
          <p:nvPr/>
        </p:nvSpPr>
        <p:spPr>
          <a:xfrm>
            <a:off x="9579515" y="4722571"/>
            <a:ext cx="84029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Dropout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17E6E439-52B2-49F1-BB6F-29BD8C1372D1}"/>
              </a:ext>
            </a:extLst>
          </p:cNvPr>
          <p:cNvSpPr txBox="1"/>
          <p:nvPr/>
        </p:nvSpPr>
        <p:spPr>
          <a:xfrm>
            <a:off x="3444790" y="3685655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FA415DC8-BD3F-4616-B210-6B24F474C0C1}"/>
              </a:ext>
            </a:extLst>
          </p:cNvPr>
          <p:cNvSpPr txBox="1"/>
          <p:nvPr/>
        </p:nvSpPr>
        <p:spPr>
          <a:xfrm>
            <a:off x="5809574" y="4981799"/>
            <a:ext cx="88357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8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8A140094-BFB8-4B35-A29E-678544E4CF25}"/>
              </a:ext>
            </a:extLst>
          </p:cNvPr>
          <p:cNvSpPr txBox="1"/>
          <p:nvPr/>
        </p:nvSpPr>
        <p:spPr>
          <a:xfrm>
            <a:off x="9924031" y="3698895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16</a:t>
            </a:r>
            <a:r>
              <a:rPr lang="en-US" altLang="ja-JP" sz="1440" dirty="0">
                <a:latin typeface="Arial" panose="020B0604020202020204" pitchFamily="34" charset="0"/>
                <a:cs typeface="Arial" panose="020B0604020202020204" pitchFamily="34" charset="0"/>
              </a:rPr>
              <a:t>@16</a:t>
            </a:r>
            <a:endParaRPr lang="ja-JP" altLang="en-US" sz="144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直線コネクタ 182">
            <a:extLst>
              <a:ext uri="{FF2B5EF4-FFF2-40B4-BE49-F238E27FC236}">
                <a16:creationId xmlns:a16="http://schemas.microsoft.com/office/drawing/2014/main" id="{6D38B5BC-C49E-493C-B975-C14E4DDD4DF0}"/>
              </a:ext>
            </a:extLst>
          </p:cNvPr>
          <p:cNvCxnSpPr/>
          <p:nvPr/>
        </p:nvCxnSpPr>
        <p:spPr>
          <a:xfrm>
            <a:off x="8177817" y="5413847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9A0F369B-9984-4B80-AE0D-BC53E693798F}"/>
              </a:ext>
            </a:extLst>
          </p:cNvPr>
          <p:cNvCxnSpPr/>
          <p:nvPr/>
        </p:nvCxnSpPr>
        <p:spPr>
          <a:xfrm>
            <a:off x="8179296" y="5673076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>
            <a:extLst>
              <a:ext uri="{FF2B5EF4-FFF2-40B4-BE49-F238E27FC236}">
                <a16:creationId xmlns:a16="http://schemas.microsoft.com/office/drawing/2014/main" id="{69183E57-0868-452D-9EA0-6041760CE7BE}"/>
              </a:ext>
            </a:extLst>
          </p:cNvPr>
          <p:cNvCxnSpPr/>
          <p:nvPr/>
        </p:nvCxnSpPr>
        <p:spPr>
          <a:xfrm>
            <a:off x="8091407" y="5327438"/>
            <a:ext cx="34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1DCEE382-D1C8-46D3-B84F-617B944C244B}"/>
              </a:ext>
            </a:extLst>
          </p:cNvPr>
          <p:cNvCxnSpPr/>
          <p:nvPr/>
        </p:nvCxnSpPr>
        <p:spPr>
          <a:xfrm>
            <a:off x="8524934" y="5413847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0F6840B2-0FE4-4FAF-BD35-89A1197C376E}"/>
              </a:ext>
            </a:extLst>
          </p:cNvPr>
          <p:cNvCxnSpPr/>
          <p:nvPr/>
        </p:nvCxnSpPr>
        <p:spPr>
          <a:xfrm>
            <a:off x="8177816" y="5413847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5CF1C132-4187-41B4-90A2-3A11DA6633C8}"/>
              </a:ext>
            </a:extLst>
          </p:cNvPr>
          <p:cNvCxnSpPr/>
          <p:nvPr/>
        </p:nvCxnSpPr>
        <p:spPr>
          <a:xfrm>
            <a:off x="8438525" y="5327437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>
            <a:extLst>
              <a:ext uri="{FF2B5EF4-FFF2-40B4-BE49-F238E27FC236}">
                <a16:creationId xmlns:a16="http://schemas.microsoft.com/office/drawing/2014/main" id="{A69931A3-BD3B-4772-87A0-2C38D3EA6762}"/>
              </a:ext>
            </a:extLst>
          </p:cNvPr>
          <p:cNvCxnSpPr/>
          <p:nvPr/>
        </p:nvCxnSpPr>
        <p:spPr>
          <a:xfrm>
            <a:off x="8091407" y="5327437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6D1BB891-DB52-46AE-A112-BF9AE526F0AB}"/>
              </a:ext>
            </a:extLst>
          </p:cNvPr>
          <p:cNvCxnSpPr/>
          <p:nvPr/>
        </p:nvCxnSpPr>
        <p:spPr>
          <a:xfrm>
            <a:off x="8091407" y="5586666"/>
            <a:ext cx="86410" cy="86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3DDF6CEF-701F-4B95-BAE5-A453AB625BD5}"/>
              </a:ext>
            </a:extLst>
          </p:cNvPr>
          <p:cNvCxnSpPr/>
          <p:nvPr/>
        </p:nvCxnSpPr>
        <p:spPr>
          <a:xfrm>
            <a:off x="8091407" y="5327438"/>
            <a:ext cx="0" cy="259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6A555962-AA0F-4DCF-A9CA-F4CA57D42185}"/>
              </a:ext>
            </a:extLst>
          </p:cNvPr>
          <p:cNvCxnSpPr/>
          <p:nvPr/>
        </p:nvCxnSpPr>
        <p:spPr>
          <a:xfrm>
            <a:off x="3943747" y="4636161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A58ED789-519C-4EAB-BB14-6F5C59E6A343}"/>
              </a:ext>
            </a:extLst>
          </p:cNvPr>
          <p:cNvCxnSpPr/>
          <p:nvPr/>
        </p:nvCxnSpPr>
        <p:spPr>
          <a:xfrm>
            <a:off x="4290864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4A70BE2C-37BE-4E19-8B4D-EA251BE8936F}"/>
              </a:ext>
            </a:extLst>
          </p:cNvPr>
          <p:cNvCxnSpPr/>
          <p:nvPr/>
        </p:nvCxnSpPr>
        <p:spPr>
          <a:xfrm>
            <a:off x="3943746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>
            <a:extLst>
              <a:ext uri="{FF2B5EF4-FFF2-40B4-BE49-F238E27FC236}">
                <a16:creationId xmlns:a16="http://schemas.microsoft.com/office/drawing/2014/main" id="{C42EA748-C1EA-4BB1-BEE9-118C079C7529}"/>
              </a:ext>
            </a:extLst>
          </p:cNvPr>
          <p:cNvCxnSpPr/>
          <p:nvPr/>
        </p:nvCxnSpPr>
        <p:spPr>
          <a:xfrm>
            <a:off x="4118045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>
            <a:extLst>
              <a:ext uri="{FF2B5EF4-FFF2-40B4-BE49-F238E27FC236}">
                <a16:creationId xmlns:a16="http://schemas.microsoft.com/office/drawing/2014/main" id="{2B508A78-BFF5-4673-99F9-7A82C181097F}"/>
              </a:ext>
            </a:extLst>
          </p:cNvPr>
          <p:cNvCxnSpPr/>
          <p:nvPr/>
        </p:nvCxnSpPr>
        <p:spPr>
          <a:xfrm>
            <a:off x="3770927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99BBF4D9-0365-4E5D-B493-FA5895274C85}"/>
              </a:ext>
            </a:extLst>
          </p:cNvPr>
          <p:cNvCxnSpPr/>
          <p:nvPr/>
        </p:nvCxnSpPr>
        <p:spPr>
          <a:xfrm>
            <a:off x="3770927" y="4463342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239312B4-50FC-4F19-A1E9-0F81A61EF2ED}"/>
              </a:ext>
            </a:extLst>
          </p:cNvPr>
          <p:cNvCxnSpPr/>
          <p:nvPr/>
        </p:nvCxnSpPr>
        <p:spPr>
          <a:xfrm>
            <a:off x="3770927" y="403129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A13F0275-A2E4-45E1-B3E6-655563C9AC1F}"/>
              </a:ext>
            </a:extLst>
          </p:cNvPr>
          <p:cNvCxnSpPr/>
          <p:nvPr/>
        </p:nvCxnSpPr>
        <p:spPr>
          <a:xfrm>
            <a:off x="3943747" y="4204113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>
            <a:extLst>
              <a:ext uri="{FF2B5EF4-FFF2-40B4-BE49-F238E27FC236}">
                <a16:creationId xmlns:a16="http://schemas.microsoft.com/office/drawing/2014/main" id="{F31464CE-0E02-4EE3-9A16-03534AAF7F9C}"/>
              </a:ext>
            </a:extLst>
          </p:cNvPr>
          <p:cNvCxnSpPr/>
          <p:nvPr/>
        </p:nvCxnSpPr>
        <p:spPr>
          <a:xfrm flipV="1">
            <a:off x="3772407" y="4031294"/>
            <a:ext cx="34563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BB7599A9-9B33-4EF2-8DA3-73FFFE2369D6}"/>
              </a:ext>
            </a:extLst>
          </p:cNvPr>
          <p:cNvCxnSpPr/>
          <p:nvPr/>
        </p:nvCxnSpPr>
        <p:spPr>
          <a:xfrm>
            <a:off x="4377274" y="4376932"/>
            <a:ext cx="25922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F1A1F071-A9BD-4B01-8B9A-3937C3D461EF}"/>
              </a:ext>
            </a:extLst>
          </p:cNvPr>
          <p:cNvCxnSpPr/>
          <p:nvPr/>
        </p:nvCxnSpPr>
        <p:spPr>
          <a:xfrm>
            <a:off x="10371201" y="4636161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>
            <a:extLst>
              <a:ext uri="{FF2B5EF4-FFF2-40B4-BE49-F238E27FC236}">
                <a16:creationId xmlns:a16="http://schemas.microsoft.com/office/drawing/2014/main" id="{D559DF2E-E78E-46F8-AE77-5D6B49C62C00}"/>
              </a:ext>
            </a:extLst>
          </p:cNvPr>
          <p:cNvCxnSpPr/>
          <p:nvPr/>
        </p:nvCxnSpPr>
        <p:spPr>
          <a:xfrm>
            <a:off x="10718318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29338D06-128A-4655-852F-42E5DB1E5849}"/>
              </a:ext>
            </a:extLst>
          </p:cNvPr>
          <p:cNvCxnSpPr/>
          <p:nvPr/>
        </p:nvCxnSpPr>
        <p:spPr>
          <a:xfrm>
            <a:off x="10371200" y="4204113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87224FF9-1B75-4855-8AF1-F2C682B027AC}"/>
              </a:ext>
            </a:extLst>
          </p:cNvPr>
          <p:cNvCxnSpPr/>
          <p:nvPr/>
        </p:nvCxnSpPr>
        <p:spPr>
          <a:xfrm>
            <a:off x="10545499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BD4F8A75-4005-4ED8-BB73-6C36B35354D1}"/>
              </a:ext>
            </a:extLst>
          </p:cNvPr>
          <p:cNvCxnSpPr/>
          <p:nvPr/>
        </p:nvCxnSpPr>
        <p:spPr>
          <a:xfrm>
            <a:off x="10198381" y="4031294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2BA24B29-726F-4BB5-93D9-21D0BD87B7DB}"/>
              </a:ext>
            </a:extLst>
          </p:cNvPr>
          <p:cNvCxnSpPr/>
          <p:nvPr/>
        </p:nvCxnSpPr>
        <p:spPr>
          <a:xfrm>
            <a:off x="10198381" y="4463342"/>
            <a:ext cx="172819" cy="1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A2C55733-4A0D-4F59-BC7D-233AC9AB2C45}"/>
              </a:ext>
            </a:extLst>
          </p:cNvPr>
          <p:cNvCxnSpPr/>
          <p:nvPr/>
        </p:nvCxnSpPr>
        <p:spPr>
          <a:xfrm>
            <a:off x="10198381" y="403129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94C2ED5D-ED8F-4721-9A10-64FFD4FF1182}"/>
              </a:ext>
            </a:extLst>
          </p:cNvPr>
          <p:cNvCxnSpPr/>
          <p:nvPr/>
        </p:nvCxnSpPr>
        <p:spPr>
          <a:xfrm>
            <a:off x="10371201" y="4204113"/>
            <a:ext cx="347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46BD85E9-1488-42D1-88C1-27028B18FD91}"/>
              </a:ext>
            </a:extLst>
          </p:cNvPr>
          <p:cNvCxnSpPr/>
          <p:nvPr/>
        </p:nvCxnSpPr>
        <p:spPr>
          <a:xfrm flipV="1">
            <a:off x="10199861" y="4031294"/>
            <a:ext cx="34563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矢印コネクタ 210">
            <a:extLst>
              <a:ext uri="{FF2B5EF4-FFF2-40B4-BE49-F238E27FC236}">
                <a16:creationId xmlns:a16="http://schemas.microsoft.com/office/drawing/2014/main" id="{CBB901A6-7B5E-4D68-A1BA-1311AA9C7129}"/>
              </a:ext>
            </a:extLst>
          </p:cNvPr>
          <p:cNvCxnSpPr/>
          <p:nvPr/>
        </p:nvCxnSpPr>
        <p:spPr>
          <a:xfrm>
            <a:off x="9907488" y="4376932"/>
            <a:ext cx="259229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>
            <a:extLst>
              <a:ext uri="{FF2B5EF4-FFF2-40B4-BE49-F238E27FC236}">
                <a16:creationId xmlns:a16="http://schemas.microsoft.com/office/drawing/2014/main" id="{F03C0F43-96E2-4FD7-B700-1409348666B2}"/>
              </a:ext>
            </a:extLst>
          </p:cNvPr>
          <p:cNvCxnSpPr>
            <a:cxnSpLocks/>
          </p:cNvCxnSpPr>
          <p:nvPr/>
        </p:nvCxnSpPr>
        <p:spPr>
          <a:xfrm rot="5400000">
            <a:off x="9864283" y="4592956"/>
            <a:ext cx="259229" cy="0"/>
          </a:xfrm>
          <a:prstGeom prst="straightConnector1">
            <a:avLst/>
          </a:prstGeom>
          <a:ln w="127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>
            <a:extLst>
              <a:ext uri="{FF2B5EF4-FFF2-40B4-BE49-F238E27FC236}">
                <a16:creationId xmlns:a16="http://schemas.microsoft.com/office/drawing/2014/main" id="{834C31F9-872D-40A4-B6CF-79E5E4FB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U-net</a:t>
            </a:r>
            <a:endParaRPr kumimoji="1" lang="ja-JP" altLang="en-US" dirty="0"/>
          </a:p>
        </p:txBody>
      </p:sp>
      <p:cxnSp>
        <p:nvCxnSpPr>
          <p:cNvPr id="212" name="直線矢印コネクタ 211">
            <a:extLst>
              <a:ext uri="{FF2B5EF4-FFF2-40B4-BE49-F238E27FC236}">
                <a16:creationId xmlns:a16="http://schemas.microsoft.com/office/drawing/2014/main" id="{414B3340-2A5F-42F2-9B6C-6F1E43D16EC3}"/>
              </a:ext>
            </a:extLst>
          </p:cNvPr>
          <p:cNvCxnSpPr>
            <a:cxnSpLocks/>
          </p:cNvCxnSpPr>
          <p:nvPr/>
        </p:nvCxnSpPr>
        <p:spPr bwMode="auto">
          <a:xfrm>
            <a:off x="1626568" y="1234480"/>
            <a:ext cx="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898E5A4C-255B-40C5-BCC5-493E8ACD7710}"/>
              </a:ext>
            </a:extLst>
          </p:cNvPr>
          <p:cNvSpPr txBox="1"/>
          <p:nvPr/>
        </p:nvSpPr>
        <p:spPr>
          <a:xfrm>
            <a:off x="618456" y="514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Input image</a:t>
            </a:r>
            <a:endParaRPr kumimoji="1" lang="ja-JP" altLang="en-US" sz="3200" dirty="0"/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CFEC1469-83E3-4A93-A571-633D72D8E71D}"/>
              </a:ext>
            </a:extLst>
          </p:cNvPr>
          <p:cNvSpPr txBox="1"/>
          <p:nvPr/>
        </p:nvSpPr>
        <p:spPr>
          <a:xfrm>
            <a:off x="9907488" y="514400"/>
            <a:ext cx="445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Diffuse reflection image</a:t>
            </a:r>
            <a:endParaRPr kumimoji="1" lang="ja-JP" altLang="en-US" sz="3200" dirty="0"/>
          </a:p>
        </p:txBody>
      </p:sp>
      <p:cxnSp>
        <p:nvCxnSpPr>
          <p:cNvPr id="216" name="直線矢印コネクタ 215">
            <a:extLst>
              <a:ext uri="{FF2B5EF4-FFF2-40B4-BE49-F238E27FC236}">
                <a16:creationId xmlns:a16="http://schemas.microsoft.com/office/drawing/2014/main" id="{FC7D727A-D651-41D9-A687-FC8300B4A900}"/>
              </a:ext>
            </a:extLst>
          </p:cNvPr>
          <p:cNvCxnSpPr>
            <a:cxnSpLocks/>
          </p:cNvCxnSpPr>
          <p:nvPr/>
        </p:nvCxnSpPr>
        <p:spPr bwMode="auto">
          <a:xfrm>
            <a:off x="12571784" y="1234480"/>
            <a:ext cx="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981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7DA6A0-1FA3-4ACE-83C6-7AC4CAED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0" y="154360"/>
            <a:ext cx="12961440" cy="672181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F9EEB2F-AD90-4663-88F0-E37B4341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setup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295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42111D-0ED2-4B04-B06B-56B1BD6EE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88" y="2674640"/>
            <a:ext cx="1152128" cy="115212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2232D7C-203C-4013-93AA-855E9888B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88" y="4114800"/>
            <a:ext cx="1152128" cy="11521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B1DE02-A7E1-4B9C-9F1B-C2307497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632" y="2674640"/>
            <a:ext cx="1152128" cy="11521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B93903D-1B02-4062-BAF0-08C4E61D2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632" y="4114800"/>
            <a:ext cx="1152128" cy="11521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532AB4-FA57-49E4-9434-D9500BF29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76" y="2674640"/>
            <a:ext cx="1152128" cy="11521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A5E592-5AD4-40F4-9EBB-80EA97010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76" y="4114800"/>
            <a:ext cx="1152128" cy="11521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9390A3-537D-4E38-A3A2-C186BB8D4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920" y="2674640"/>
            <a:ext cx="1152128" cy="11521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340110-DB43-4EEA-A069-E26AFBD116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920" y="4114800"/>
            <a:ext cx="1152128" cy="11521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29C27A-5B0D-494E-9712-A6918BCE54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64" y="2674640"/>
            <a:ext cx="1152128" cy="115212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61F8504-892D-4810-A368-E74D5C0E0E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64" y="4114800"/>
            <a:ext cx="1152128" cy="115212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A0CF97E-B78E-49A2-A503-B6BF707026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208" y="2674640"/>
            <a:ext cx="1152128" cy="115212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3042ECF-2339-4267-AAEE-C763003E60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208" y="4114800"/>
            <a:ext cx="1152128" cy="115212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B1EE9E-BF20-4BE0-8F07-BF7066168E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352" y="2674640"/>
            <a:ext cx="1152128" cy="115212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4CABF80-12CC-4D06-AB8D-BB08D733E4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352" y="4114800"/>
            <a:ext cx="1152128" cy="115212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3762DF6-F85C-4BB6-9E7B-402B0B51DA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96" y="2674640"/>
            <a:ext cx="1152128" cy="115212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B4C6805-442A-4E14-A557-0C09BDAE79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96" y="4114800"/>
            <a:ext cx="1152128" cy="115212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7B6D50E-1312-4523-A106-D5EE818540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5640" y="2674640"/>
            <a:ext cx="1152128" cy="115212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2D661F7-9D3E-408A-8659-30CF44F49B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5640" y="4114800"/>
            <a:ext cx="1152128" cy="115212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A7781E8-F2BC-4493-835A-90371E48F9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1784" y="2674640"/>
            <a:ext cx="1152128" cy="115212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D1EADAE-4122-485E-9978-C543311584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1784" y="4114800"/>
            <a:ext cx="1152128" cy="1152128"/>
          </a:xfrm>
          <a:prstGeom prst="rect">
            <a:avLst/>
          </a:prstGeom>
        </p:spPr>
      </p:pic>
      <p:sp>
        <p:nvSpPr>
          <p:cNvPr id="25" name="タイトル 24">
            <a:extLst>
              <a:ext uri="{FF2B5EF4-FFF2-40B4-BE49-F238E27FC236}">
                <a16:creationId xmlns:a16="http://schemas.microsoft.com/office/drawing/2014/main" id="{924A67D3-7639-415C-8445-A31DAC23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Training set: Proposed method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F8A96C-B32B-48E1-9164-E1E6C7D94069}"/>
              </a:ext>
            </a:extLst>
          </p:cNvPr>
          <p:cNvSpPr txBox="1"/>
          <p:nvPr/>
        </p:nvSpPr>
        <p:spPr>
          <a:xfrm>
            <a:off x="1626568" y="1882552"/>
            <a:ext cx="1132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Input image (Diffuse + Specular) Pseudo-color w/ polarization</a:t>
            </a:r>
            <a:endParaRPr kumimoji="1" lang="ja-JP" altLang="en-US" sz="3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8C4B7B-D8EE-443A-92EA-452C376CEBD5}"/>
              </a:ext>
            </a:extLst>
          </p:cNvPr>
          <p:cNvSpPr txBox="1"/>
          <p:nvPr/>
        </p:nvSpPr>
        <p:spPr>
          <a:xfrm>
            <a:off x="4866928" y="5410944"/>
            <a:ext cx="4298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Output image (Diffuse)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10565550"/>
      </p:ext>
    </p:extLst>
  </p:cSld>
  <p:clrMapOvr>
    <a:masterClrMapping/>
  </p:clrMapOvr>
</p:sld>
</file>

<file path=ppt/theme/theme1.xml><?xml version="1.0" encoding="utf-8"?>
<a:theme xmlns:a="http://schemas.openxmlformats.org/drawingml/2006/main" name="hcu04">
  <a:themeElements>
    <a:clrScheme name="ユーザー定義 6">
      <a:dk1>
        <a:srgbClr val="000000"/>
      </a:dk1>
      <a:lt1>
        <a:srgbClr val="FFFFFF"/>
      </a:lt1>
      <a:dk2>
        <a:srgbClr val="004098"/>
      </a:dk2>
      <a:lt2>
        <a:srgbClr val="A1D8E6"/>
      </a:lt2>
      <a:accent1>
        <a:srgbClr val="53A2D7"/>
      </a:accent1>
      <a:accent2>
        <a:srgbClr val="58A84B"/>
      </a:accent2>
      <a:accent3>
        <a:srgbClr val="D43238"/>
      </a:accent3>
      <a:accent4>
        <a:srgbClr val="C252CC"/>
      </a:accent4>
      <a:accent5>
        <a:srgbClr val="C8CC52"/>
      </a:accent5>
      <a:accent6>
        <a:srgbClr val="CC8752"/>
      </a:accent6>
      <a:hlink>
        <a:srgbClr val="808080"/>
      </a:hlink>
      <a:folHlink>
        <a:srgbClr val="FAD9D0"/>
      </a:folHlink>
    </a:clrScheme>
    <a:fontScheme name="1_pbv0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pbv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4">
        <a:dk1>
          <a:srgbClr val="000000"/>
        </a:dk1>
        <a:lt1>
          <a:srgbClr val="FFFFFF"/>
        </a:lt1>
        <a:dk2>
          <a:srgbClr val="C0C0C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5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6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EF70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7410</TotalTime>
  <Words>482</Words>
  <Application>Microsoft Office PowerPoint</Application>
  <PresentationFormat>ユーザー設定</PresentationFormat>
  <Paragraphs>192</Paragraphs>
  <Slides>15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Symbol</vt:lpstr>
      <vt:lpstr>hcu04</vt:lpstr>
      <vt:lpstr>ビットマップ イメージ</vt:lpstr>
      <vt:lpstr>PowerPoint プレゼンテーション</vt:lpstr>
      <vt:lpstr>Overview</vt:lpstr>
      <vt:lpstr>Specular removal</vt:lpstr>
      <vt:lpstr>Color vs Gray</vt:lpstr>
      <vt:lpstr>PowerPoint プレゼンテーション</vt:lpstr>
      <vt:lpstr>Pseudocolor input image</vt:lpstr>
      <vt:lpstr>U-net</vt:lpstr>
      <vt:lpstr>Experimental setup</vt:lpstr>
      <vt:lpstr>Training set: Proposed method</vt:lpstr>
      <vt:lpstr>Loss</vt:lpstr>
      <vt:lpstr>Result: Proposed method</vt:lpstr>
      <vt:lpstr>Result: Proposed method</vt:lpstr>
      <vt:lpstr>Training set: Ablation study</vt:lpstr>
      <vt:lpstr>Result: Ablation study</vt:lpstr>
      <vt:lpstr>Benefit of polarization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</dc:title>
  <dc:creator>Daisuke Miyazaki</dc:creator>
  <cp:lastModifiedBy>宮崎　大輔</cp:lastModifiedBy>
  <cp:revision>1043</cp:revision>
  <cp:lastPrinted>2015-02-17T11:18:49Z</cp:lastPrinted>
  <dcterms:modified xsi:type="dcterms:W3CDTF">2022-06-22T11:41:56Z</dcterms:modified>
</cp:coreProperties>
</file>